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2" r:id="rId10"/>
    <p:sldId id="263" r:id="rId11"/>
    <p:sldId id="264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624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62463E-60EE-AD49-968F-F1A29E4C52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40D0-17FA-A340-BE98-4110CE9316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72A95-310D-474F-AAFA-C1AFC6E19097}" type="datetimeFigureOut">
              <a:rPr lang="nl-NL" smtClean="0"/>
              <a:t>23-6-2021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E1A27-5543-F341-A204-29B9FBA79E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5EC37-814D-124C-9716-8D951F1B0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4BA22-BD33-0C44-B291-38DCEF381B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45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E7A1F-D148-7C4E-848E-AAAA7C0263A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69903-2963-EB42-A7B7-EFCD51302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9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12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image" Target="../media/image2.sv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11" Type="http://schemas.openxmlformats.org/officeDocument/2006/relationships/image" Target="../media/image1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6.svg"/><Relationship Id="rId9" Type="http://schemas.openxmlformats.org/officeDocument/2006/relationships/image" Target="../media/image25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.svg"/><Relationship Id="rId5" Type="http://schemas.openxmlformats.org/officeDocument/2006/relationships/image" Target="../media/image22.sv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8610514-D74A-6D40-85EC-83970D63E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00CFC069-B5CB-8644-8D98-E48E6AEAC1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76525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75C04A-204B-E74E-8F36-543C47E4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 dirty="0"/>
              <a:t>Name of </a:t>
            </a:r>
            <a:r>
              <a:rPr lang="nl-NL" noProof="0" dirty="0" err="1"/>
              <a:t>the</a:t>
            </a:r>
            <a:r>
              <a:rPr lang="nl-NL" noProof="0" dirty="0"/>
              <a:t> speaker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CF90B-EE78-BF4A-80DB-4EC9575D23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87F9EF3-5995-394F-9268-060E7E6122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9724" y="4140464"/>
            <a:ext cx="2124488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creen -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0" r="-828" b="52516"/>
          <a:stretch/>
        </p:blipFill>
        <p:spPr>
          <a:xfrm>
            <a:off x="0" y="1544019"/>
            <a:ext cx="5842000" cy="359948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49894"/>
            <a:ext cx="4960846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 dirty="0" err="1"/>
              <a:t>Insert</a:t>
            </a:r>
            <a:r>
              <a:rPr lang="nl-NL" dirty="0"/>
              <a:t>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958A69-1EB2-DE42-A1EA-1C924F728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26" y="2271502"/>
            <a:ext cx="898766" cy="4687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500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 dirty="0"/>
              <a:t>0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D300AF-46E7-2449-91BF-87DEBAA3E7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59" y="3130735"/>
            <a:ext cx="4960846" cy="75351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chapter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C2C3EA0-66F9-9B43-9832-9D99F9CE9D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07919" y="4670753"/>
            <a:ext cx="1177826" cy="385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964AA-6AB8-7646-8D32-D80B44E45EA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creen -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6336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Drag your image here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269C641F-7DA5-3346-8181-4AD2B62A87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" y="1506775"/>
            <a:ext cx="5734800" cy="3643199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49894"/>
            <a:ext cx="4960846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958A69-1EB2-DE42-A1EA-1C924F728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26" y="2271502"/>
            <a:ext cx="898766" cy="4687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0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B247D8-877D-CC40-929A-A1602BC6EF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59" y="3130735"/>
            <a:ext cx="4960846" cy="75351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chapter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9CF4A-797A-F24F-8111-A06DF41D419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062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0461A9-4C33-1549-A9E0-BF8905931F4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892175"/>
            <a:ext cx="7285585" cy="349244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A8208-6B02-244F-827F-452F9E0F01C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2C84440-EB82-4CD3-B663-CE5C5224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8410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A647644-22DF-44BA-96A9-DD4C50CDE9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9194" y="4725638"/>
            <a:ext cx="3086100" cy="27463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B1ABC-A344-47BF-BB48-6D571CBB7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0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EB49C87F-E19C-46DE-88C8-814818BFCD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554" y="810406"/>
            <a:ext cx="728610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95B2EA-B086-4CD8-B561-FF6B30576AA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9217"/>
            <a:ext cx="7285585" cy="301540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C9F64-787A-444F-A72E-AC4F77F4D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10084" y="4670877"/>
            <a:ext cx="1177826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2C84440-EB82-4CD3-B663-CE5C5224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8410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A647644-22DF-44BA-96A9-DD4C50CDE9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9194" y="4725638"/>
            <a:ext cx="3086100" cy="27463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701077-F3B5-4F6A-8643-2EA0387DD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10084" y="4670877"/>
            <a:ext cx="1177826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5E2D46-6009-B74B-99F3-18434D48186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940447"/>
            <a:ext cx="3984545" cy="335487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D442DD-FD8D-C241-A06D-52AF214092E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40903" y="937452"/>
            <a:ext cx="3984545" cy="335487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3F663-DCA4-C74B-9426-75FF3C65AA2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0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28610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3D3ABD-83A5-C644-A1C8-A38105D1BF8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9217"/>
            <a:ext cx="7285585" cy="301540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C8314-A950-A04A-B0F9-480BD4D1F4A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Title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28613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en-GB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14C60E-0447-5A4E-AD0B-FE75B6D1E4D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1812"/>
            <a:ext cx="3984545" cy="293351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/>
              <a:t>Insert text or object</a:t>
            </a:r>
          </a:p>
          <a:p>
            <a:pPr lvl="0"/>
            <a:endParaRPr lang="nl-NL" noProof="0"/>
          </a:p>
          <a:p>
            <a:pPr lvl="3"/>
            <a:endParaRPr lang="nl-NL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9B79DC-12DC-F14F-9B28-F5102E3B174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40903" y="1358817"/>
            <a:ext cx="3984545" cy="293351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73492-8107-194C-BF35-D3175709742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94394-1496-1C42-B555-E61FA7F6AF1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 - V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8610514-D74A-6D40-85EC-83970D63E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5" name="Tijdelijke aanduiding voor afbeelding 7">
            <a:extLst>
              <a:ext uri="{FF2B5EF4-FFF2-40B4-BE49-F238E27FC236}">
                <a16:creationId xmlns:a16="http://schemas.microsoft.com/office/drawing/2014/main" id="{8E7F2AD6-3BB7-6E47-9338-66D4E773C7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76525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ED943ED-ADB1-1143-9A61-1B9528465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BCF0C5-517E-5747-A9EF-133EF6C522F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41BE57-051D-BE44-A527-9C5B7A6A1D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A60BCA-F986-BD48-A521-4C33876882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9724" y="4140464"/>
            <a:ext cx="2124488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E02C8AF1-417B-3345-877D-E65A59F42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28613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0938E-FF66-8445-8ECC-6E6705A56A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06F97-A70E-A941-BC43-BC260E7515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484464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4844644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ED537F31-6226-BD4E-9926-76E9ABBDC1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7359" y="264695"/>
            <a:ext cx="3235694" cy="4119928"/>
          </a:xfrm>
          <a:prstGeom prst="rect">
            <a:avLst/>
          </a:prstGeom>
          <a:solidFill>
            <a:schemeClr val="accent2"/>
          </a:solidFill>
        </p:spPr>
        <p:txBody>
          <a:bodyPr lIns="0" tIns="108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031DA-AAAB-3646-8535-65C786C1458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8554" y="1237673"/>
            <a:ext cx="4844098" cy="3146949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F7A91-CAF1-2541-BB6E-E66C32131D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text and 1 image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484464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4844644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ED537F31-6226-BD4E-9926-76E9ABBDC1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7359" y="0"/>
            <a:ext cx="3596641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108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0B09EEC-0EAF-924A-8343-4AED0A57BEC6}"/>
              </a:ext>
            </a:extLst>
          </p:cNvPr>
          <p:cNvCxnSpPr>
            <a:cxnSpLocks/>
          </p:cNvCxnSpPr>
          <p:nvPr userDrawn="1"/>
        </p:nvCxnSpPr>
        <p:spPr>
          <a:xfrm>
            <a:off x="419725" y="4591590"/>
            <a:ext cx="4842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B7D7BB-0E21-FE40-B614-25DC0B964E7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8554" y="1237673"/>
            <a:ext cx="4844098" cy="3146949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462B81-5364-6D43-8094-1C5EE8A9F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84825" y="4670877"/>
            <a:ext cx="1177826" cy="3852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8DE19C4-A988-C642-9157-A0A311CC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2895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16FA9DF-E9BA-8E4F-A190-7DCECE116C8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9194" y="4725638"/>
            <a:ext cx="3086100" cy="27463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text and 2 images.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484464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4844644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ED537F31-6226-BD4E-9926-76E9ABBDC1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7359" y="0"/>
            <a:ext cx="3596641" cy="257175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0B09EEC-0EAF-924A-8343-4AED0A57BEC6}"/>
              </a:ext>
            </a:extLst>
          </p:cNvPr>
          <p:cNvCxnSpPr>
            <a:cxnSpLocks/>
          </p:cNvCxnSpPr>
          <p:nvPr userDrawn="1"/>
        </p:nvCxnSpPr>
        <p:spPr>
          <a:xfrm>
            <a:off x="419725" y="4591590"/>
            <a:ext cx="4842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B871ABDA-68AE-FD4D-A7E8-7008543805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47359" y="2571750"/>
            <a:ext cx="3596641" cy="257175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5F057E-13C6-4F49-8AB9-3CA606FFAD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8554" y="1237673"/>
            <a:ext cx="4844098" cy="3146949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3641A2E-E7D8-7C40-AFA5-5DAA3B233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84825" y="4670877"/>
            <a:ext cx="1177826" cy="3852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91F810A-5FF3-0548-88FB-05488BE0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2895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FE0056F-BDDA-C343-8D1E-F1EB3CFCA81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9194" y="4725638"/>
            <a:ext cx="3086100" cy="27463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717932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717932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647362-C6BF-F547-8485-8A42EF1568E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9217"/>
            <a:ext cx="7285585" cy="301540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8C4E3-82DD-5041-86E8-56B05BB62C3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0" r="-828" b="52516"/>
          <a:stretch/>
        </p:blipFill>
        <p:spPr>
          <a:xfrm>
            <a:off x="-1" y="857405"/>
            <a:ext cx="6956385" cy="4286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59" y="2128882"/>
            <a:ext cx="5038844" cy="180190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 quote or </a:t>
            </a:r>
            <a:r>
              <a:rPr lang="nl-NL" dirty="0" err="1"/>
              <a:t>inspirational</a:t>
            </a:r>
            <a:r>
              <a:rPr lang="nl-NL" dirty="0"/>
              <a:t> </a:t>
            </a:r>
            <a:r>
              <a:rPr lang="nl-NL" dirty="0" err="1"/>
              <a:t>remark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07014"/>
            <a:ext cx="5038844" cy="5581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- Name speaker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3C83603-C472-D442-BC7A-70BD86DE6A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07919" y="4670753"/>
            <a:ext cx="1177826" cy="385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AE6D-5228-4B45-AFEE-89285698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 Insert Imag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6912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Drag your </a:t>
            </a:r>
            <a:br>
              <a:rPr lang="en-GB" dirty="0"/>
            </a:br>
            <a:r>
              <a:rPr lang="en-GB" dirty="0"/>
              <a:t>image here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9B18D72C-BE65-6C41-8262-9B7DEAE943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" y="848197"/>
            <a:ext cx="6771475" cy="4301777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58BC54-B3E6-924D-A2ED-824FF63991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59" y="2128882"/>
            <a:ext cx="5038844" cy="180190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 quote or </a:t>
            </a:r>
            <a:r>
              <a:rPr lang="nl-NL" dirty="0" err="1"/>
              <a:t>inspirational</a:t>
            </a:r>
            <a:r>
              <a:rPr lang="nl-NL" dirty="0"/>
              <a:t> </a:t>
            </a:r>
            <a:r>
              <a:rPr lang="nl-NL" dirty="0" err="1"/>
              <a:t>remark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921D207-01BF-EE4D-9659-299886A5AD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359" y="4007014"/>
            <a:ext cx="5038844" cy="5581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- Name speaker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4EEE1-61D1-3140-A103-C0B67A0DE9E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Insert Imag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59" y="1435263"/>
            <a:ext cx="4231641" cy="1513246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 quote or </a:t>
            </a:r>
            <a:r>
              <a:rPr lang="nl-NL" dirty="0" err="1"/>
              <a:t>inspirational</a:t>
            </a:r>
            <a:r>
              <a:rPr lang="nl-NL" dirty="0"/>
              <a:t> </a:t>
            </a:r>
            <a:r>
              <a:rPr lang="nl-NL" dirty="0" err="1"/>
              <a:t>remark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3114152"/>
            <a:ext cx="4231641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- Name speaker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FC6BB-F555-AC4A-9E7C-7E9EB08D26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Type here the title of the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Image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4234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 - Picture 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7AE4213-43BC-0C42-8FF3-ECC28B14D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5" name="Tijdelijke aanduiding voor afbeelding 7">
            <a:extLst>
              <a:ext uri="{FF2B5EF4-FFF2-40B4-BE49-F238E27FC236}">
                <a16:creationId xmlns:a16="http://schemas.microsoft.com/office/drawing/2014/main" id="{8E7F2AD6-3BB7-6E47-9338-66D4E773C7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76525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379F99-3089-874D-9787-BB43956BC2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41D8713-FD62-D44F-B889-34762D11556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F5E7AA-6145-DA4D-A032-855D16D216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E7C921-E5D5-AB48-9146-BF1A5F152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9724" y="4140464"/>
            <a:ext cx="2124488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ijdelijke aanduiding voor afbeelding 4">
            <a:extLst>
              <a:ext uri="{FF2B5EF4-FFF2-40B4-BE49-F238E27FC236}">
                <a16:creationId xmlns:a16="http://schemas.microsoft.com/office/drawing/2014/main" id="{97BDAB74-68A6-724D-BB7E-DA2F52C0D1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5944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6" y="143226"/>
            <a:ext cx="8358735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3" y="809511"/>
            <a:ext cx="8358735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45" name="Tijdelijke aanduiding voor afbeelding 44">
            <a:extLst>
              <a:ext uri="{FF2B5EF4-FFF2-40B4-BE49-F238E27FC236}">
                <a16:creationId xmlns:a16="http://schemas.microsoft.com/office/drawing/2014/main" id="{FE5FB752-0ED8-574D-A86E-CF66EF57A87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17252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Tijdelijke aanduiding voor afbeelding 44">
            <a:extLst>
              <a:ext uri="{FF2B5EF4-FFF2-40B4-BE49-F238E27FC236}">
                <a16:creationId xmlns:a16="http://schemas.microsoft.com/office/drawing/2014/main" id="{DC120DE4-B91A-3C4C-BCFA-36312932598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583546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7" name="Tijdelijke aanduiding voor afbeelding 44">
            <a:extLst>
              <a:ext uri="{FF2B5EF4-FFF2-40B4-BE49-F238E27FC236}">
                <a16:creationId xmlns:a16="http://schemas.microsoft.com/office/drawing/2014/main" id="{4C353C11-962D-8040-8EC3-FC72C759B52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2349840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8" name="Tijdelijke aanduiding voor afbeelding 44">
            <a:extLst>
              <a:ext uri="{FF2B5EF4-FFF2-40B4-BE49-F238E27FC236}">
                <a16:creationId xmlns:a16="http://schemas.microsoft.com/office/drawing/2014/main" id="{340C20BE-5949-D745-AAD8-045AAFA225C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116134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9" name="Tijdelijke aanduiding voor afbeelding 44">
            <a:extLst>
              <a:ext uri="{FF2B5EF4-FFF2-40B4-BE49-F238E27FC236}">
                <a16:creationId xmlns:a16="http://schemas.microsoft.com/office/drawing/2014/main" id="{A9C0469B-1FC4-2B47-92E3-1A163A2276CB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882428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0" name="Tijdelijke aanduiding voor afbeelding 44">
            <a:extLst>
              <a:ext uri="{FF2B5EF4-FFF2-40B4-BE49-F238E27FC236}">
                <a16:creationId xmlns:a16="http://schemas.microsoft.com/office/drawing/2014/main" id="{F9BC828B-7850-1348-9C40-384D851D5452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4648722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1" name="Tijdelijke aanduiding voor afbeelding 44">
            <a:extLst>
              <a:ext uri="{FF2B5EF4-FFF2-40B4-BE49-F238E27FC236}">
                <a16:creationId xmlns:a16="http://schemas.microsoft.com/office/drawing/2014/main" id="{DECD98A6-427C-FF42-8F58-65BFD823369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15016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2" name="Tijdelijke aanduiding voor afbeelding 44">
            <a:extLst>
              <a:ext uri="{FF2B5EF4-FFF2-40B4-BE49-F238E27FC236}">
                <a16:creationId xmlns:a16="http://schemas.microsoft.com/office/drawing/2014/main" id="{350DED52-9F9D-8441-9174-BD83E77230E9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181310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3" name="Tijdelijke aanduiding voor afbeelding 44">
            <a:extLst>
              <a:ext uri="{FF2B5EF4-FFF2-40B4-BE49-F238E27FC236}">
                <a16:creationId xmlns:a16="http://schemas.microsoft.com/office/drawing/2014/main" id="{3D81A3A0-1EBD-5C45-B6AD-AAE6009587E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6947604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4" name="Tijdelijke aanduiding voor afbeelding 44">
            <a:extLst>
              <a:ext uri="{FF2B5EF4-FFF2-40B4-BE49-F238E27FC236}">
                <a16:creationId xmlns:a16="http://schemas.microsoft.com/office/drawing/2014/main" id="{C930A150-9F90-BF4E-82A0-FFCA33877D9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713898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5" name="Tijdelijke aanduiding voor afbeelding 44">
            <a:extLst>
              <a:ext uri="{FF2B5EF4-FFF2-40B4-BE49-F238E27FC236}">
                <a16:creationId xmlns:a16="http://schemas.microsoft.com/office/drawing/2014/main" id="{3929AD45-D251-CB49-AB1C-52911AD7D75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17252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6" name="Tijdelijke aanduiding voor afbeelding 44">
            <a:extLst>
              <a:ext uri="{FF2B5EF4-FFF2-40B4-BE49-F238E27FC236}">
                <a16:creationId xmlns:a16="http://schemas.microsoft.com/office/drawing/2014/main" id="{4642270F-F3AF-214F-9D73-872B78AA53C3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583546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7" name="Tijdelijke aanduiding voor afbeelding 44">
            <a:extLst>
              <a:ext uri="{FF2B5EF4-FFF2-40B4-BE49-F238E27FC236}">
                <a16:creationId xmlns:a16="http://schemas.microsoft.com/office/drawing/2014/main" id="{EDA9776C-34D6-764B-9A13-F73A2D6B122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2349840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8" name="Tijdelijke aanduiding voor afbeelding 44">
            <a:extLst>
              <a:ext uri="{FF2B5EF4-FFF2-40B4-BE49-F238E27FC236}">
                <a16:creationId xmlns:a16="http://schemas.microsoft.com/office/drawing/2014/main" id="{82EB51D7-ECC9-8843-867F-3BCF6D4BE288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3116134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9" name="Tijdelijke aanduiding voor afbeelding 44">
            <a:extLst>
              <a:ext uri="{FF2B5EF4-FFF2-40B4-BE49-F238E27FC236}">
                <a16:creationId xmlns:a16="http://schemas.microsoft.com/office/drawing/2014/main" id="{A50FB37F-861B-DC47-AA2F-74307A90DF94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882428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0" name="Tijdelijke aanduiding voor afbeelding 44">
            <a:extLst>
              <a:ext uri="{FF2B5EF4-FFF2-40B4-BE49-F238E27FC236}">
                <a16:creationId xmlns:a16="http://schemas.microsoft.com/office/drawing/2014/main" id="{131068CB-7BD6-CC48-9F36-3C2A26871557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648722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1" name="Tijdelijke aanduiding voor afbeelding 44">
            <a:extLst>
              <a:ext uri="{FF2B5EF4-FFF2-40B4-BE49-F238E27FC236}">
                <a16:creationId xmlns:a16="http://schemas.microsoft.com/office/drawing/2014/main" id="{1EA89D13-CCAB-2C4B-BB26-3F3C6CEF90C3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5415016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2" name="Tijdelijke aanduiding voor afbeelding 44">
            <a:extLst>
              <a:ext uri="{FF2B5EF4-FFF2-40B4-BE49-F238E27FC236}">
                <a16:creationId xmlns:a16="http://schemas.microsoft.com/office/drawing/2014/main" id="{4A55CA80-CA2B-0246-93C2-8BF01E643D7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6181310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3" name="Tijdelijke aanduiding voor afbeelding 44">
            <a:extLst>
              <a:ext uri="{FF2B5EF4-FFF2-40B4-BE49-F238E27FC236}">
                <a16:creationId xmlns:a16="http://schemas.microsoft.com/office/drawing/2014/main" id="{BD49A157-EE10-224E-82A7-0B821BFDD4B9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6947604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4" name="Tijdelijke aanduiding voor afbeelding 44">
            <a:extLst>
              <a:ext uri="{FF2B5EF4-FFF2-40B4-BE49-F238E27FC236}">
                <a16:creationId xmlns:a16="http://schemas.microsoft.com/office/drawing/2014/main" id="{40FCF8CC-54DC-AC4D-8CE4-134468918BA2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7713898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5" name="Tijdelijke aanduiding voor afbeelding 44">
            <a:extLst>
              <a:ext uri="{FF2B5EF4-FFF2-40B4-BE49-F238E27FC236}">
                <a16:creationId xmlns:a16="http://schemas.microsoft.com/office/drawing/2014/main" id="{A288B464-3FA4-7641-9E31-B7DC6FC7E92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817252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6" name="Tijdelijke aanduiding voor afbeelding 44">
            <a:extLst>
              <a:ext uri="{FF2B5EF4-FFF2-40B4-BE49-F238E27FC236}">
                <a16:creationId xmlns:a16="http://schemas.microsoft.com/office/drawing/2014/main" id="{32DCE645-F711-9749-9682-FABC0FB395C6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583546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7" name="Tijdelijke aanduiding voor afbeelding 44">
            <a:extLst>
              <a:ext uri="{FF2B5EF4-FFF2-40B4-BE49-F238E27FC236}">
                <a16:creationId xmlns:a16="http://schemas.microsoft.com/office/drawing/2014/main" id="{5B7C16D8-D6E8-8D41-BACE-06D1A994DB98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349840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8" name="Tijdelijke aanduiding voor afbeelding 44">
            <a:extLst>
              <a:ext uri="{FF2B5EF4-FFF2-40B4-BE49-F238E27FC236}">
                <a16:creationId xmlns:a16="http://schemas.microsoft.com/office/drawing/2014/main" id="{1BEB8D60-D270-E74A-8198-0B864D2F556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3116134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9" name="Tijdelijke aanduiding voor afbeelding 44">
            <a:extLst>
              <a:ext uri="{FF2B5EF4-FFF2-40B4-BE49-F238E27FC236}">
                <a16:creationId xmlns:a16="http://schemas.microsoft.com/office/drawing/2014/main" id="{E371EBFC-5C42-714A-A19B-C56912D7A226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882428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0" name="Tijdelijke aanduiding voor afbeelding 44">
            <a:extLst>
              <a:ext uri="{FF2B5EF4-FFF2-40B4-BE49-F238E27FC236}">
                <a16:creationId xmlns:a16="http://schemas.microsoft.com/office/drawing/2014/main" id="{AD4BAA19-4E16-AD4E-AC6F-903973DEF9A3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648722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1" name="Tijdelijke aanduiding voor afbeelding 44">
            <a:extLst>
              <a:ext uri="{FF2B5EF4-FFF2-40B4-BE49-F238E27FC236}">
                <a16:creationId xmlns:a16="http://schemas.microsoft.com/office/drawing/2014/main" id="{4646A097-42D2-D34D-961E-152DC5A53CE5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415016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2" name="Tijdelijke aanduiding voor afbeelding 44">
            <a:extLst>
              <a:ext uri="{FF2B5EF4-FFF2-40B4-BE49-F238E27FC236}">
                <a16:creationId xmlns:a16="http://schemas.microsoft.com/office/drawing/2014/main" id="{88182C75-ABDF-C84B-B208-529E754E52AD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6181310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Tijdelijke aanduiding voor afbeelding 44">
            <a:extLst>
              <a:ext uri="{FF2B5EF4-FFF2-40B4-BE49-F238E27FC236}">
                <a16:creationId xmlns:a16="http://schemas.microsoft.com/office/drawing/2014/main" id="{7CC5E68C-9129-2C48-8D86-02F6A4C0BC95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6947604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Tijdelijke aanduiding voor afbeelding 44">
            <a:extLst>
              <a:ext uri="{FF2B5EF4-FFF2-40B4-BE49-F238E27FC236}">
                <a16:creationId xmlns:a16="http://schemas.microsoft.com/office/drawing/2014/main" id="{268CDAE8-9E2B-8144-B5C7-6A9A79D4A835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7713898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5" name="Tijdelijke aanduiding voor afbeelding 44">
            <a:extLst>
              <a:ext uri="{FF2B5EF4-FFF2-40B4-BE49-F238E27FC236}">
                <a16:creationId xmlns:a16="http://schemas.microsoft.com/office/drawing/2014/main" id="{962DBBC5-F48D-534E-AFB4-05194313489B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817252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6" name="Tijdelijke aanduiding voor afbeelding 44">
            <a:extLst>
              <a:ext uri="{FF2B5EF4-FFF2-40B4-BE49-F238E27FC236}">
                <a16:creationId xmlns:a16="http://schemas.microsoft.com/office/drawing/2014/main" id="{10C293AC-39C5-544D-9E97-7780A60504B8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583546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7" name="Tijdelijke aanduiding voor afbeelding 44">
            <a:extLst>
              <a:ext uri="{FF2B5EF4-FFF2-40B4-BE49-F238E27FC236}">
                <a16:creationId xmlns:a16="http://schemas.microsoft.com/office/drawing/2014/main" id="{72BE46AA-4243-B848-8889-65A6F4919960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2349840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8" name="Tijdelijke aanduiding voor afbeelding 44">
            <a:extLst>
              <a:ext uri="{FF2B5EF4-FFF2-40B4-BE49-F238E27FC236}">
                <a16:creationId xmlns:a16="http://schemas.microsoft.com/office/drawing/2014/main" id="{089286B4-67A7-A545-9DE6-80C45826CC56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3116134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71050-039A-B446-9780-5525C09C90C8}"/>
              </a:ext>
            </a:extLst>
          </p:cNvPr>
          <p:cNvSpPr>
            <a:spLocks noGrp="1"/>
          </p:cNvSpPr>
          <p:nvPr>
            <p:ph type="ftr" sz="quarter" idx="83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AE2FE18-9DDE-6B4E-A0CD-0EF055D45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5272"/>
            <a:ext cx="4419600" cy="4690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37879A89-CE99-D04D-A9D7-167AEDFA8D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76525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533197-9573-2A47-8E18-FC6D96DAB9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3627987-5A22-D841-AAEB-BCD7FB9782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CC46353-1A6A-D94D-A63E-1218FFD285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6460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EB3EA3B-C2C5-0F4E-BAC4-D7C667DFDC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1409119-32B3-414A-B3C9-2122F4E4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5F96DD-BE12-CA46-8EBE-DDC281E8F5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7103" y="3559593"/>
            <a:ext cx="234000" cy="234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3CAA81C-5B54-B04C-A175-07B956B687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9395" y="3569957"/>
            <a:ext cx="234000" cy="234000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BA444C4-7CFC-354A-8B88-05CE286426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6B2667-2DDD-2543-B7FE-0E8F127E4CF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39724" y="4140464"/>
            <a:ext cx="2124488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AE2FE18-9DDE-6B4E-A0CD-0EF055D45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37879A89-CE99-D04D-A9D7-167AEDFA8D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76525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B60B2D-15BF-F744-8DC9-460D3BD87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5D48F9C-FB40-1A46-895A-4C9B1975C0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9C9A174-8148-C443-9139-648374D6F7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52BA386-13FD-EA40-A51E-9C02FF6F46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359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498C37F-85F7-904D-9411-7F46A2EBBE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FFFEB4-2578-5045-93F8-DA2384D00E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71339B5-E5D1-0C4C-9402-593315E3E2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470" y="3559593"/>
            <a:ext cx="234000" cy="234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DD8619A-DF1C-DE48-93AF-9F079C61D6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61" y="3569957"/>
            <a:ext cx="234000" cy="234000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251DD5E-C058-2940-8587-33D8A50B225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381FE87-D417-AA4F-9021-E8E4E20422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39724" y="4140464"/>
            <a:ext cx="2124488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Image - 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9B81EC0D-BC35-8C41-A55F-FC15D0DE60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37879A89-CE99-D04D-A9D7-167AEDFA8D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76525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A3EEAE-936B-1E41-B0C8-F2FB73DE0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0DB9340-803E-5041-BBED-CD9BE11B26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A56BC16-C13A-5640-9491-1CB6F4B266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596A60-83A2-5B4C-84AD-7B9AEC57B9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359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F66BA5-4D15-EC4E-8E86-515005B0A0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66D0B79-63DB-3E47-A64F-EFEB5E044F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B15F209-CB30-9D4F-9F49-2BABC5E6AE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470" y="3559593"/>
            <a:ext cx="234000" cy="234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EA72A71-6D05-DA44-A790-A614BFA25B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61" y="3569957"/>
            <a:ext cx="234000" cy="234000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8146893-A243-2C4A-917B-5D90023BE8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DABC64A-27B1-7B40-ABD5-3EE650C08BA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39724" y="4140464"/>
            <a:ext cx="2124488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760719BC-52DB-774A-B18C-5F79A564F6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D1D31B1D-FF9E-394A-8807-651C0D7CBF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9" y="448185"/>
            <a:ext cx="4363200" cy="4695315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37879A89-CE99-D04D-A9D7-167AEDFA8D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76525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B7193F-0770-3344-93BA-9900681EE8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994DBE1-AB12-F947-8F01-30158BEB00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C40D06-6770-B740-8CB1-7056B4B42A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AA661F5-58C9-FB43-8BC3-8A77C6D5C8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359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0FAD43E-7E7C-6A47-AEBE-97E57F743A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EA0112A-FFE5-2C41-8CD9-408CE3C3AC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F2FA5F2-421D-AA4E-AA03-07CA159F5E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470" y="3559593"/>
            <a:ext cx="234000" cy="23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01A058A-C871-6E4D-8456-AB4B4124E6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61" y="3569957"/>
            <a:ext cx="234000" cy="234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B3105D4-4332-4B46-942A-4A1B4B63D7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E8DB716-C232-C043-B5DA-250247A9A6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39724" y="4140464"/>
            <a:ext cx="2124488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 - Picture 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494B9F5A-B0C0-1C42-8A8D-21EC57E08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37879A89-CE99-D04D-A9D7-167AEDFA8D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76525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F1E009F-48B5-444F-BFE3-83D16FED38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 dirty="0"/>
              <a:t>Name of </a:t>
            </a:r>
            <a:r>
              <a:rPr lang="nl-NL" noProof="0" dirty="0" err="1"/>
              <a:t>the</a:t>
            </a:r>
            <a:r>
              <a:rPr lang="nl-NL" noProof="0" dirty="0"/>
              <a:t> speaker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CCA6DD3-D90D-EC40-8062-2157F5A54D2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C12937-BFA8-5D4B-AF86-05D24D7DF2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4F1C648-7D3B-5F40-9F43-A1356182FC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9724" y="4140464"/>
            <a:ext cx="2124488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icture Ins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AB7D813E-B28F-6B45-ABF1-5C59DC0ED2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48185"/>
            <a:ext cx="4363200" cy="4695315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800158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118C6E94-7FBA-0E44-9DE7-64AFEB2998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76525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1CEA0FE-2F46-8E4D-BCF1-82E8346FFD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25" y="3437494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3165F-C8BC-044D-A0A6-07B8A7AB685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CFCD36-F33B-2241-A114-00C6FF5F6E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672D4F-5E05-F440-B62F-D7FCFB1AD5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9724" y="4140464"/>
            <a:ext cx="2124488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icture Inse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F515B3CB-56E1-5E4A-B3F0-04491A866A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32" y="233325"/>
            <a:ext cx="4572000" cy="492000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0940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118C6E94-7FBA-0E44-9DE7-64AFEB2998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76525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A1C7EBF-59AF-774C-AE4B-A98E2684F9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25" y="3428276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Name of </a:t>
            </a:r>
            <a:r>
              <a:rPr lang="nl-NL" noProof="0" dirty="0" err="1"/>
              <a:t>the</a:t>
            </a:r>
            <a:r>
              <a:rPr lang="nl-NL" noProof="0" dirty="0"/>
              <a:t> speaker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9D6750C-0AE8-B848-9D67-A2928A0C8F8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CDC408-DBF0-3D41-AD91-480B34D17B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4D5015FE-DB44-0E45-92D4-C2CE9BD6B5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9724" y="4137283"/>
            <a:ext cx="2120400" cy="6948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3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V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F457147-22F0-5B4A-80FB-7D9300E1E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527" t="-1" r="-3843" b="51812"/>
          <a:stretch/>
        </p:blipFill>
        <p:spPr>
          <a:xfrm>
            <a:off x="-1" y="294550"/>
            <a:ext cx="8178233" cy="484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832230"/>
            <a:ext cx="593199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Agenda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38" name="Tijdelijke aanduiding voor tekst 1">
            <a:extLst>
              <a:ext uri="{FF2B5EF4-FFF2-40B4-BE49-F238E27FC236}">
                <a16:creationId xmlns:a16="http://schemas.microsoft.com/office/drawing/2014/main" id="{99B9DAA1-AA97-C84A-9801-24E0F7711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06" y="1693599"/>
            <a:ext cx="7102467" cy="2285999"/>
          </a:xfrm>
          <a:prstGeom prst="rect">
            <a:avLst/>
          </a:prstGeom>
        </p:spPr>
        <p:txBody>
          <a:bodyPr/>
          <a:lstStyle>
            <a:lvl1pPr marL="365125" indent="-365125">
              <a:buClr>
                <a:schemeClr val="accent1"/>
              </a:buClr>
              <a:buFont typeface="+mj-lt"/>
              <a:buAutoNum type="arabicPeriod"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Chapter</a:t>
            </a:r>
            <a:r>
              <a:rPr lang="nl-BE" dirty="0"/>
              <a:t> 1</a:t>
            </a:r>
          </a:p>
          <a:p>
            <a:r>
              <a:rPr lang="nl-BE" dirty="0" err="1"/>
              <a:t>Chapter</a:t>
            </a:r>
            <a:r>
              <a:rPr lang="nl-BE" dirty="0"/>
              <a:t> 2</a:t>
            </a:r>
          </a:p>
          <a:p>
            <a:r>
              <a:rPr lang="nl-BE" dirty="0" err="1"/>
              <a:t>Chapter</a:t>
            </a:r>
            <a:r>
              <a:rPr lang="nl-BE" dirty="0"/>
              <a:t> 3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EB3035-AC18-1E41-8A96-3B7F1BA614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07919" y="4670753"/>
            <a:ext cx="1177826" cy="385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0F83E-EE68-0741-B2D2-FB9CB5779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410984"/>
            <a:ext cx="5967556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Agenda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34401B08-FD12-0244-8195-92484EEC10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5" y="135349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D0BB8C00-FA5D-4946-A8D3-5228AD55FA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525" y="222987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85C47915-D64A-B644-87E3-53BAF43429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5421" y="2229870"/>
            <a:ext cx="2167584" cy="49069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C416DA20-7106-814E-8B6D-836345378A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6266" y="135349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9121C47F-A8FE-F049-BE6F-A66B64D78C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7838" y="222987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36" name="Tijdelijke aanduiding voor tekst 1">
            <a:extLst>
              <a:ext uri="{FF2B5EF4-FFF2-40B4-BE49-F238E27FC236}">
                <a16:creationId xmlns:a16="http://schemas.microsoft.com/office/drawing/2014/main" id="{C69E12B1-0C28-D44A-BCE4-8F4C42884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82548" y="135349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85DB8-11E6-B74B-851C-A37495145102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391828" y="135424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47D52CE-B898-F84A-A782-6E78C11E04E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3117036" y="135349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7F536C9-1101-4549-985C-7336548969FC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5761486" y="135274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tekst 1">
            <a:extLst>
              <a:ext uri="{FF2B5EF4-FFF2-40B4-BE49-F238E27FC236}">
                <a16:creationId xmlns:a16="http://schemas.microsoft.com/office/drawing/2014/main" id="{6975CF17-7C15-B34F-B1BA-89E63F70CC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7949" y="298166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ACC7A8D9-0C12-AD46-ABA3-4EBAD37B76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949" y="385804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28265A0F-2DF8-B84D-AB53-FDA46941C4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61845" y="3858040"/>
            <a:ext cx="2167584" cy="49069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30" name="Tijdelijke aanduiding voor tekst 5">
            <a:extLst>
              <a:ext uri="{FF2B5EF4-FFF2-40B4-BE49-F238E27FC236}">
                <a16:creationId xmlns:a16="http://schemas.microsoft.com/office/drawing/2014/main" id="{B7ADF16A-AC1C-5247-943B-158C6680A2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2690" y="298166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31" name="Tijdelijke aanduiding voor tekst 6">
            <a:extLst>
              <a:ext uri="{FF2B5EF4-FFF2-40B4-BE49-F238E27FC236}">
                <a16:creationId xmlns:a16="http://schemas.microsoft.com/office/drawing/2014/main" id="{D2ED8E21-8773-B842-96D9-1E3A652AA7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34262" y="385804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34" name="Tijdelijke aanduiding voor tekst 1">
            <a:extLst>
              <a:ext uri="{FF2B5EF4-FFF2-40B4-BE49-F238E27FC236}">
                <a16:creationId xmlns:a16="http://schemas.microsoft.com/office/drawing/2014/main" id="{79609EDA-6C9A-CF48-B0A2-012F090BBB5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8972" y="298166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938FB8FF-9C3D-514F-A72B-05966E0DC542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378252" y="298241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F7ADDA43-4825-B341-8E53-1CB1F2BD3811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3103460" y="298166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89FA30CF-4198-A749-9F95-644F048AE9CC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5747910" y="298091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D3A94-A1AC-5E43-8A61-7208EB5EE901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creen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0" r="-828" b="52516"/>
          <a:stretch/>
        </p:blipFill>
        <p:spPr>
          <a:xfrm>
            <a:off x="0" y="1544019"/>
            <a:ext cx="5842000" cy="3599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59" y="3130735"/>
            <a:ext cx="4960846" cy="75351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chapter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49894"/>
            <a:ext cx="4960846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chapter subtitle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958A69-1EB2-DE42-A1EA-1C924F728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26" y="2271502"/>
            <a:ext cx="898766" cy="4687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0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946C9E3-DDC3-0D4F-AC4B-36FC2BB22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07919" y="4670753"/>
            <a:ext cx="1177826" cy="385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A2EC1-B6F9-C04C-B786-AB207852BC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8410" y="4726431"/>
            <a:ext cx="48718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fld id="{09252154-88E8-0F42-9CCB-EB40002FD3D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9B84CE3-3E38-F440-82C0-5BF6125CC058}"/>
              </a:ext>
            </a:extLst>
          </p:cNvPr>
          <p:cNvCxnSpPr/>
          <p:nvPr userDrawn="1"/>
        </p:nvCxnSpPr>
        <p:spPr>
          <a:xfrm>
            <a:off x="419725" y="4591590"/>
            <a:ext cx="83660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1ACDA-B147-4F4B-B3BC-A30F0237E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194" y="5652496"/>
            <a:ext cx="1644465" cy="373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262E73-963B-BA48-96A2-5DE1E82D6A9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7607919" y="4670753"/>
            <a:ext cx="1177826" cy="3852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DC24E19-01FB-734E-A94F-C8E0D2DDE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94" y="472563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0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93" r:id="rId3"/>
    <p:sldLayoutId id="2147483674" r:id="rId4"/>
    <p:sldLayoutId id="2147483675" r:id="rId5"/>
    <p:sldLayoutId id="2147483692" r:id="rId6"/>
    <p:sldLayoutId id="2147483662" r:id="rId7"/>
    <p:sldLayoutId id="2147483679" r:id="rId8"/>
    <p:sldLayoutId id="2147483681" r:id="rId9"/>
    <p:sldLayoutId id="2147483682" r:id="rId10"/>
    <p:sldLayoutId id="2147483680" r:id="rId11"/>
    <p:sldLayoutId id="2147483678" r:id="rId12"/>
    <p:sldLayoutId id="2147483707" r:id="rId13"/>
    <p:sldLayoutId id="2147483708" r:id="rId14"/>
    <p:sldLayoutId id="2147483709" r:id="rId15"/>
    <p:sldLayoutId id="2147483672" r:id="rId16"/>
    <p:sldLayoutId id="2147483699" r:id="rId17"/>
    <p:sldLayoutId id="2147483704" r:id="rId18"/>
    <p:sldLayoutId id="2147483703" r:id="rId19"/>
    <p:sldLayoutId id="2147483700" r:id="rId20"/>
    <p:sldLayoutId id="2147483705" r:id="rId21"/>
    <p:sldLayoutId id="2147483676" r:id="rId22"/>
    <p:sldLayoutId id="2147483694" r:id="rId23"/>
    <p:sldLayoutId id="2147483695" r:id="rId24"/>
    <p:sldLayoutId id="2147483673" r:id="rId25"/>
    <p:sldLayoutId id="2147483686" r:id="rId26"/>
    <p:sldLayoutId id="2147483683" r:id="rId27"/>
    <p:sldLayoutId id="2147483685" r:id="rId28"/>
    <p:sldLayoutId id="2147483690" r:id="rId29"/>
    <p:sldLayoutId id="2147483691" r:id="rId30"/>
    <p:sldLayoutId id="2147483701" r:id="rId31"/>
    <p:sldLayoutId id="2147483696" r:id="rId32"/>
    <p:sldLayoutId id="2147483697" r:id="rId33"/>
    <p:sldLayoutId id="2147483688" r:id="rId34"/>
    <p:sldLayoutId id="2147483689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48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F9BD5F-E5DE-1540-8372-875B26D13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6944B-A36B-EA42-BDBC-D942A016A2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2A6C2-0268-A948-B716-4897BCAB0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D1D521-4B45-2740-86AF-13D1A39C9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A854549-D48B-F348-9EB9-F1159357A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D0C6315-6A85-FF4E-9642-CEB0D7A1F9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DEA47A-2563-A24A-9074-9A0BF121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D274542-9F0C-824C-B864-27396A2629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FDB4B5-D957-3840-B549-866A49299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D8604-1691-D84B-92CB-E77FC91788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11123A-EAEB-A64E-A611-01DF198236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A7DE8A-2FB7-BC49-97CA-18E5C4CF89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67B293-42DA-0542-A8E8-EC9650A864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462E87-5CE1-F44C-8EB9-68B83CC46C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CF9C9F-E4FC-0D43-9860-5DEEB6888F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863D1A-A5B7-524F-B4DA-5E9F3D59426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C423C7-A749-294E-A19C-18C88DDAB8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9E94C2-4AF5-374F-BBD2-2764B5AB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C16BF9-E160-B04A-9A8C-0524EA5E1C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FE160D-DF12-E14B-BC87-E6E02DD1C9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5B5C0A-3BA2-6243-AB14-9DACEC8AA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00FE739-9A4F-D045-8FE8-115330A2E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5E7A94-092B-EC44-97D9-FAF1CA8F4B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08E3B-C449-AE4C-8A22-4D3B5E5D4C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5BB01C-159D-584B-B6F6-2AA78F81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17DAC6-50E6-824D-9D41-B6A611042EAB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8FF0E-F65B-4148-8139-16BD5FE92A6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DFC73C-CC20-654B-B6A2-1EA7D601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5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8906CC-F917-E348-A815-71D101DC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6D8EF-F5DA-F74B-90AE-04FA4A8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5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BC2E9F-61BB-7C44-8A19-A2E166DCF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6A3BC7-7ACF-9C4A-91F4-D4E198FFE5F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2C815-E192-9B4A-A1B0-C2351D3C7D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54E14-93F9-4E76-B1A4-94ABA71C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01BBA-B9BA-4512-8D19-350FFD045CD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3B4FC4-7B94-4457-A3E2-77D3D52F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38851-7FDF-4D99-8BE1-28CAE45A21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F5BEA-B6A4-42F2-97D6-69287F317D68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83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07188-C550-45D6-9F8A-4FEC6634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0B29-CB0C-4202-93D2-9B1DB3F4E2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4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663D5E-6478-8444-8410-AEA25B9E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18BFFE-7A3A-444F-B84A-E8D6F49DB5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DF5DC8-634E-5140-B0FD-FC9DFBBB39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241C13-8613-AA44-8ED9-FD7E81A56D26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76996-BA7B-5A42-A0B0-0D54A698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618BF-7DF1-8D4F-A2F9-AB1AA456FF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COI-Learning Theme">
  <a:themeElements>
    <a:clrScheme name="Custom 1">
      <a:dk1>
        <a:srgbClr val="454444"/>
      </a:dk1>
      <a:lt1>
        <a:srgbClr val="FFFFFF"/>
      </a:lt1>
      <a:dk2>
        <a:srgbClr val="454444"/>
      </a:dk2>
      <a:lt2>
        <a:srgbClr val="D2CEE1"/>
      </a:lt2>
      <a:accent1>
        <a:srgbClr val="2A2A71"/>
      </a:accent1>
      <a:accent2>
        <a:srgbClr val="D2CEE1"/>
      </a:accent2>
      <a:accent3>
        <a:srgbClr val="66BEC9"/>
      </a:accent3>
      <a:accent4>
        <a:srgbClr val="F4952E"/>
      </a:accent4>
      <a:accent5>
        <a:srgbClr val="E14438"/>
      </a:accent5>
      <a:accent6>
        <a:srgbClr val="9288B4"/>
      </a:accent6>
      <a:hlink>
        <a:srgbClr val="2A2A71"/>
      </a:hlink>
      <a:folHlink>
        <a:srgbClr val="2A2A71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spcBef>
            <a:spcPts val="300"/>
          </a:spcBef>
          <a:spcAft>
            <a:spcPts val="300"/>
          </a:spcAft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OI-Learning-template-basic.pptx" id="{E121E605-8422-418D-8F5D-FDD53175E257}" vid="{A99B9F22-90FE-49FE-8B7E-7A0640F8839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COI Learning">
      <a:dk1>
        <a:srgbClr val="454444"/>
      </a:dk1>
      <a:lt1>
        <a:srgbClr val="FFFFFF"/>
      </a:lt1>
      <a:dk2>
        <a:srgbClr val="454444"/>
      </a:dk2>
      <a:lt2>
        <a:srgbClr val="D2CEE1"/>
      </a:lt2>
      <a:accent1>
        <a:srgbClr val="2A2A71"/>
      </a:accent1>
      <a:accent2>
        <a:srgbClr val="D2CEE1"/>
      </a:accent2>
      <a:accent3>
        <a:srgbClr val="66BEC9"/>
      </a:accent3>
      <a:accent4>
        <a:srgbClr val="F4952E"/>
      </a:accent4>
      <a:accent5>
        <a:srgbClr val="D55459"/>
      </a:accent5>
      <a:accent6>
        <a:srgbClr val="9188B4"/>
      </a:accent6>
      <a:hlink>
        <a:srgbClr val="454444"/>
      </a:hlink>
      <a:folHlink>
        <a:srgbClr val="2A2A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NCOI-Learning-template-basic-FINAL</Template>
  <TotalTime>103</TotalTime>
  <Words>61</Words>
  <Application>Microsoft Office PowerPoint</Application>
  <PresentationFormat>On-screen Show (16:9)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System Font Regular</vt:lpstr>
      <vt:lpstr>NCOI-Learning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elements  &amp; inspiration</dc:title>
  <dc:creator>Brenda Lissens</dc:creator>
  <cp:lastModifiedBy>Valerie Lambert</cp:lastModifiedBy>
  <cp:revision>11</cp:revision>
  <dcterms:created xsi:type="dcterms:W3CDTF">2020-07-15T08:17:38Z</dcterms:created>
  <dcterms:modified xsi:type="dcterms:W3CDTF">2021-06-23T13:28:03Z</dcterms:modified>
</cp:coreProperties>
</file>