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0" r:id="rId9"/>
    <p:sldId id="261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4601"/>
  </p:normalViewPr>
  <p:slideViewPr>
    <p:cSldViewPr snapToGrid="0" snapToObjects="1">
      <p:cViewPr varScale="1">
        <p:scale>
          <a:sx n="113" d="100"/>
          <a:sy n="113" d="100"/>
        </p:scale>
        <p:origin x="619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62463E-60EE-AD49-968F-F1A29E4C52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40D0-17FA-A340-BE98-4110CE9316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72A95-310D-474F-AAFA-C1AFC6E19097}" type="datetimeFigureOut">
              <a:rPr lang="nl-NL" smtClean="0"/>
              <a:t>23-6-2021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1A27-5543-F341-A204-29B9FBA79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5EC37-814D-124C-9716-8D951F1B0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4BA22-BD33-0C44-B291-38DCEF381B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45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7A1F-D148-7C4E-848E-AAAA7C0263A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69903-2963-EB42-A7B7-EFCD51302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9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9.svg"/><Relationship Id="rId12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5.svg"/><Relationship Id="rId9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8610514-D74A-6D40-85EC-83970D63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pic>
        <p:nvPicPr>
          <p:cNvPr id="14" name="Picture 13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E19FCD73-83CA-4238-AF28-805BF5EAA2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00CFC069-B5CB-8644-8D98-E48E6AEA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75C04A-204B-E74E-8F36-543C47E4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F90B-EE78-BF4A-80DB-4EC9575D23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69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0" y="1544019"/>
            <a:ext cx="5842000" cy="35994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0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300AF-46E7-2449-91BF-87DEBAA3E7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673CC-32CC-4E2B-89DF-2F61F48C5B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988253" y="4530488"/>
            <a:ext cx="941385" cy="6721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D0F5B-FEC9-9547-AE91-341ECDA347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6336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Drag your image here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269C641F-7DA5-3346-8181-4AD2B62A87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" y="1506775"/>
            <a:ext cx="5734800" cy="3643199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0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B247D8-877D-CC40-929A-A1602BC6EF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292F1-7E11-FA42-97E6-74F43B318D2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062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0461A9-4C33-1549-A9E0-BF8905931F4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892175"/>
            <a:ext cx="7285585" cy="349244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C464F-0B77-EB47-9131-B9D741FD20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5E2D46-6009-B74B-99F3-18434D48186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940447"/>
            <a:ext cx="3984545" cy="335487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D442DD-FD8D-C241-A06D-52AF214092E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40903" y="937452"/>
            <a:ext cx="3984545" cy="335487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3FD67E-2ABF-DF4C-83EA-7E16713070A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C7BC8-0DB9-5B4A-A4F8-1478CF198DD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2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0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0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3D3ABD-83A5-C644-A1C8-A38105D1BF8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26EA8-F96A-524F-8217-AFBCFAD5046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Title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3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14C60E-0447-5A4E-AD0B-FE75B6D1E4D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1812"/>
            <a:ext cx="3984545" cy="293351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/>
              <a:t>Insert text or object</a:t>
            </a:r>
          </a:p>
          <a:p>
            <a:pPr lvl="0"/>
            <a:endParaRPr lang="nl-NL" noProof="0"/>
          </a:p>
          <a:p>
            <a:pPr lvl="3"/>
            <a:endParaRPr lang="nl-NL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9B79DC-12DC-F14F-9B28-F5102E3B174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40903" y="1358817"/>
            <a:ext cx="3984545" cy="293351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81237-C2B8-9E4E-804E-8212E69DDE8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06165-F080-9547-921A-64F36E4EF9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E02C8AF1-417B-3345-877D-E65A59F42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3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09ABB-F73A-4F4A-925C-555A4796DE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C7736D-4D58-427C-8703-522435B433B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033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0C80A-86B5-F847-AA55-DE136D53F3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D9333-8091-1841-BA37-724931DFE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Type here the 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580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0373E5-98BF-44C9-BF60-A522E767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8410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1CC36-D176-4D02-83B5-B32EEFB3E9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Type here the title of the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28DE0-29D6-4B82-B4B3-5581DBE3F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248" y="4533911"/>
            <a:ext cx="941385" cy="671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90C5DB-E8A4-40D7-8E87-606A2F6D7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498E548A-85DD-4192-8EC2-A17FE09DE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554" y="810406"/>
            <a:ext cx="728613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F019DA-7D0D-4C12-8772-7E00CFF5708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168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V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8610514-D74A-6D40-85EC-83970D63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5" name="Tijdelijke aanduiding voor afbeelding 7">
            <a:extLst>
              <a:ext uri="{FF2B5EF4-FFF2-40B4-BE49-F238E27FC236}">
                <a16:creationId xmlns:a16="http://schemas.microsoft.com/office/drawing/2014/main" id="{8E7F2AD6-3BB7-6E47-9338-66D4E773C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ED943ED-ADB1-1143-9A61-1B9528465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BCF0C5-517E-5747-A9EF-133EF6C522F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1BE57-051D-BE44-A527-9C5B7A6A1D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16" name="Picture 15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A6E47FD4-E69E-43F6-82D8-4F38DFD3EE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in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0373E5-98BF-44C9-BF60-A522E767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8410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1CC36-D176-4D02-83B5-B32EEFB3E9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Type here the title of the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28DE0-29D6-4B82-B4B3-5581DBE3F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248" y="4533911"/>
            <a:ext cx="941385" cy="6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264695"/>
            <a:ext cx="3235694" cy="4119928"/>
          </a:xfrm>
          <a:prstGeom prst="rect">
            <a:avLst/>
          </a:prstGeom>
          <a:solidFill>
            <a:schemeClr val="accent2"/>
          </a:solidFill>
        </p:spPr>
        <p:txBody>
          <a:bodyPr lIns="0" tIns="108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031DA-AAAB-3646-8535-65C786C1458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8DA73-4C96-9E41-963D-E5F101A917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text and 1 imag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429877-FC83-4978-9B92-2F348B6D5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51676" y="4530802"/>
            <a:ext cx="941385" cy="671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0"/>
            <a:ext cx="3596641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108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0B09EEC-0EAF-924A-8343-4AED0A57BEC6}"/>
              </a:ext>
            </a:extLst>
          </p:cNvPr>
          <p:cNvCxnSpPr>
            <a:cxnSpLocks/>
          </p:cNvCxnSpPr>
          <p:nvPr userDrawn="1"/>
        </p:nvCxnSpPr>
        <p:spPr>
          <a:xfrm>
            <a:off x="419725" y="4591590"/>
            <a:ext cx="484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2D1FF5-AAC6-FC44-B093-3041D2FF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9895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B7D7BB-0E21-FE40-B614-25DC0B964E7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D6B29-F9E0-1641-9BB9-AF4512CDFB8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text and 2 images.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0"/>
            <a:ext cx="3596641" cy="257175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0B09EEC-0EAF-924A-8343-4AED0A57BEC6}"/>
              </a:ext>
            </a:extLst>
          </p:cNvPr>
          <p:cNvCxnSpPr>
            <a:cxnSpLocks/>
          </p:cNvCxnSpPr>
          <p:nvPr userDrawn="1"/>
        </p:nvCxnSpPr>
        <p:spPr>
          <a:xfrm>
            <a:off x="419725" y="4591590"/>
            <a:ext cx="484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B871ABDA-68AE-FD4D-A7E8-7008543805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47359" y="2571750"/>
            <a:ext cx="3596641" cy="257175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0AE8E4-93E3-47C5-A5D2-EE56BDDD0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51676" y="4530802"/>
            <a:ext cx="941385" cy="67153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5F057E-13C6-4F49-8AB9-3CA606FFAD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9EEF7C-BAD8-994F-83F4-26273986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9895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ED3DB-D3C8-494A-B0D2-EE1544AE3E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717932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717932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647362-C6BF-F547-8485-8A42EF1568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9133C-4333-5B4F-BBCA-964576BA50B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-1" y="857405"/>
            <a:ext cx="6956385" cy="4286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2128882"/>
            <a:ext cx="5038844" cy="180190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07014"/>
            <a:ext cx="5038844" cy="5581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CA616-DA5B-403A-A79D-B872B8D57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988253" y="4530488"/>
            <a:ext cx="941385" cy="6721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B2FC-D895-254E-8359-42F7385E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 Insert Imag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6912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Drag your </a:t>
            </a:r>
            <a:br>
              <a:rPr lang="en-GB" dirty="0"/>
            </a:br>
            <a:r>
              <a:rPr lang="en-GB" dirty="0"/>
              <a:t>image here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9B18D72C-BE65-6C41-8262-9B7DEAE943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" y="848197"/>
            <a:ext cx="6771475" cy="4301777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58BC54-B3E6-924D-A2ED-824FF63991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2128882"/>
            <a:ext cx="5038844" cy="180190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921D207-01BF-EE4D-9659-299886A5AD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359" y="4007014"/>
            <a:ext cx="5038844" cy="5581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77B46-3C00-194F-81DD-A3597FA558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Insert Imag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1435263"/>
            <a:ext cx="4231641" cy="151324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3114152"/>
            <a:ext cx="4231641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6F01-5D2E-3E46-AEDB-D7C854774BE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Type here the title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4234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Picture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7AE4213-43BC-0C42-8FF3-ECC28B14D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5" name="Tijdelijke aanduiding voor afbeelding 7">
            <a:extLst>
              <a:ext uri="{FF2B5EF4-FFF2-40B4-BE49-F238E27FC236}">
                <a16:creationId xmlns:a16="http://schemas.microsoft.com/office/drawing/2014/main" id="{8E7F2AD6-3BB7-6E47-9338-66D4E773C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379F99-3089-874D-9787-BB43956BC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41D8713-FD62-D44F-B889-34762D11556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F5E7AA-6145-DA4D-A032-855D16D216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14" name="Picture 13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4992B2F3-841F-4A78-9B77-0AAD08A006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ijdelijke aanduiding voor afbeelding 4">
            <a:extLst>
              <a:ext uri="{FF2B5EF4-FFF2-40B4-BE49-F238E27FC236}">
                <a16:creationId xmlns:a16="http://schemas.microsoft.com/office/drawing/2014/main" id="{97BDAB74-68A6-724D-BB7E-DA2F52C0D1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5944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6" y="143226"/>
            <a:ext cx="8358735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3" y="809511"/>
            <a:ext cx="8358735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45" name="Tijdelijke aanduiding voor afbeelding 44">
            <a:extLst>
              <a:ext uri="{FF2B5EF4-FFF2-40B4-BE49-F238E27FC236}">
                <a16:creationId xmlns:a16="http://schemas.microsoft.com/office/drawing/2014/main" id="{FE5FB752-0ED8-574D-A86E-CF66EF57A87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17252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Tijdelijke aanduiding voor afbeelding 44">
            <a:extLst>
              <a:ext uri="{FF2B5EF4-FFF2-40B4-BE49-F238E27FC236}">
                <a16:creationId xmlns:a16="http://schemas.microsoft.com/office/drawing/2014/main" id="{DC120DE4-B91A-3C4C-BCFA-36312932598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583546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Tijdelijke aanduiding voor afbeelding 44">
            <a:extLst>
              <a:ext uri="{FF2B5EF4-FFF2-40B4-BE49-F238E27FC236}">
                <a16:creationId xmlns:a16="http://schemas.microsoft.com/office/drawing/2014/main" id="{4C353C11-962D-8040-8EC3-FC72C759B52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349840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8" name="Tijdelijke aanduiding voor afbeelding 44">
            <a:extLst>
              <a:ext uri="{FF2B5EF4-FFF2-40B4-BE49-F238E27FC236}">
                <a16:creationId xmlns:a16="http://schemas.microsoft.com/office/drawing/2014/main" id="{340C20BE-5949-D745-AAD8-045AAFA225C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116134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9" name="Tijdelijke aanduiding voor afbeelding 44">
            <a:extLst>
              <a:ext uri="{FF2B5EF4-FFF2-40B4-BE49-F238E27FC236}">
                <a16:creationId xmlns:a16="http://schemas.microsoft.com/office/drawing/2014/main" id="{A9C0469B-1FC4-2B47-92E3-1A163A2276C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882428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0" name="Tijdelijke aanduiding voor afbeelding 44">
            <a:extLst>
              <a:ext uri="{FF2B5EF4-FFF2-40B4-BE49-F238E27FC236}">
                <a16:creationId xmlns:a16="http://schemas.microsoft.com/office/drawing/2014/main" id="{F9BC828B-7850-1348-9C40-384D851D5452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4648722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1" name="Tijdelijke aanduiding voor afbeelding 44">
            <a:extLst>
              <a:ext uri="{FF2B5EF4-FFF2-40B4-BE49-F238E27FC236}">
                <a16:creationId xmlns:a16="http://schemas.microsoft.com/office/drawing/2014/main" id="{DECD98A6-427C-FF42-8F58-65BFD823369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15016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2" name="Tijdelijke aanduiding voor afbeelding 44">
            <a:extLst>
              <a:ext uri="{FF2B5EF4-FFF2-40B4-BE49-F238E27FC236}">
                <a16:creationId xmlns:a16="http://schemas.microsoft.com/office/drawing/2014/main" id="{350DED52-9F9D-8441-9174-BD83E77230E9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181310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3" name="Tijdelijke aanduiding voor afbeelding 44">
            <a:extLst>
              <a:ext uri="{FF2B5EF4-FFF2-40B4-BE49-F238E27FC236}">
                <a16:creationId xmlns:a16="http://schemas.microsoft.com/office/drawing/2014/main" id="{3D81A3A0-1EBD-5C45-B6AD-AAE6009587E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6947604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4" name="Tijdelijke aanduiding voor afbeelding 44">
            <a:extLst>
              <a:ext uri="{FF2B5EF4-FFF2-40B4-BE49-F238E27FC236}">
                <a16:creationId xmlns:a16="http://schemas.microsoft.com/office/drawing/2014/main" id="{C930A150-9F90-BF4E-82A0-FFCA33877D9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713898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5" name="Tijdelijke aanduiding voor afbeelding 44">
            <a:extLst>
              <a:ext uri="{FF2B5EF4-FFF2-40B4-BE49-F238E27FC236}">
                <a16:creationId xmlns:a16="http://schemas.microsoft.com/office/drawing/2014/main" id="{3929AD45-D251-CB49-AB1C-52911AD7D75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17252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6" name="Tijdelijke aanduiding voor afbeelding 44">
            <a:extLst>
              <a:ext uri="{FF2B5EF4-FFF2-40B4-BE49-F238E27FC236}">
                <a16:creationId xmlns:a16="http://schemas.microsoft.com/office/drawing/2014/main" id="{4642270F-F3AF-214F-9D73-872B78AA53C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583546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7" name="Tijdelijke aanduiding voor afbeelding 44">
            <a:extLst>
              <a:ext uri="{FF2B5EF4-FFF2-40B4-BE49-F238E27FC236}">
                <a16:creationId xmlns:a16="http://schemas.microsoft.com/office/drawing/2014/main" id="{EDA9776C-34D6-764B-9A13-F73A2D6B122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2349840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8" name="Tijdelijke aanduiding voor afbeelding 44">
            <a:extLst>
              <a:ext uri="{FF2B5EF4-FFF2-40B4-BE49-F238E27FC236}">
                <a16:creationId xmlns:a16="http://schemas.microsoft.com/office/drawing/2014/main" id="{82EB51D7-ECC9-8843-867F-3BCF6D4BE288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116134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9" name="Tijdelijke aanduiding voor afbeelding 44">
            <a:extLst>
              <a:ext uri="{FF2B5EF4-FFF2-40B4-BE49-F238E27FC236}">
                <a16:creationId xmlns:a16="http://schemas.microsoft.com/office/drawing/2014/main" id="{A50FB37F-861B-DC47-AA2F-74307A90DF94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882428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0" name="Tijdelijke aanduiding voor afbeelding 44">
            <a:extLst>
              <a:ext uri="{FF2B5EF4-FFF2-40B4-BE49-F238E27FC236}">
                <a16:creationId xmlns:a16="http://schemas.microsoft.com/office/drawing/2014/main" id="{131068CB-7BD6-CC48-9F36-3C2A26871557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648722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1" name="Tijdelijke aanduiding voor afbeelding 44">
            <a:extLst>
              <a:ext uri="{FF2B5EF4-FFF2-40B4-BE49-F238E27FC236}">
                <a16:creationId xmlns:a16="http://schemas.microsoft.com/office/drawing/2014/main" id="{1EA89D13-CCAB-2C4B-BB26-3F3C6CEF90C3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5415016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2" name="Tijdelijke aanduiding voor afbeelding 44">
            <a:extLst>
              <a:ext uri="{FF2B5EF4-FFF2-40B4-BE49-F238E27FC236}">
                <a16:creationId xmlns:a16="http://schemas.microsoft.com/office/drawing/2014/main" id="{4A55CA80-CA2B-0246-93C2-8BF01E643D7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6181310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3" name="Tijdelijke aanduiding voor afbeelding 44">
            <a:extLst>
              <a:ext uri="{FF2B5EF4-FFF2-40B4-BE49-F238E27FC236}">
                <a16:creationId xmlns:a16="http://schemas.microsoft.com/office/drawing/2014/main" id="{BD49A157-EE10-224E-82A7-0B821BFDD4B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6947604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4" name="Tijdelijke aanduiding voor afbeelding 44">
            <a:extLst>
              <a:ext uri="{FF2B5EF4-FFF2-40B4-BE49-F238E27FC236}">
                <a16:creationId xmlns:a16="http://schemas.microsoft.com/office/drawing/2014/main" id="{40FCF8CC-54DC-AC4D-8CE4-134468918BA2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7713898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5" name="Tijdelijke aanduiding voor afbeelding 44">
            <a:extLst>
              <a:ext uri="{FF2B5EF4-FFF2-40B4-BE49-F238E27FC236}">
                <a16:creationId xmlns:a16="http://schemas.microsoft.com/office/drawing/2014/main" id="{A288B464-3FA4-7641-9E31-B7DC6FC7E92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817252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6" name="Tijdelijke aanduiding voor afbeelding 44">
            <a:extLst>
              <a:ext uri="{FF2B5EF4-FFF2-40B4-BE49-F238E27FC236}">
                <a16:creationId xmlns:a16="http://schemas.microsoft.com/office/drawing/2014/main" id="{32DCE645-F711-9749-9682-FABC0FB395C6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583546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7" name="Tijdelijke aanduiding voor afbeelding 44">
            <a:extLst>
              <a:ext uri="{FF2B5EF4-FFF2-40B4-BE49-F238E27FC236}">
                <a16:creationId xmlns:a16="http://schemas.microsoft.com/office/drawing/2014/main" id="{5B7C16D8-D6E8-8D41-BACE-06D1A994DB98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349840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8" name="Tijdelijke aanduiding voor afbeelding 44">
            <a:extLst>
              <a:ext uri="{FF2B5EF4-FFF2-40B4-BE49-F238E27FC236}">
                <a16:creationId xmlns:a16="http://schemas.microsoft.com/office/drawing/2014/main" id="{1BEB8D60-D270-E74A-8198-0B864D2F556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116134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9" name="Tijdelijke aanduiding voor afbeelding 44">
            <a:extLst>
              <a:ext uri="{FF2B5EF4-FFF2-40B4-BE49-F238E27FC236}">
                <a16:creationId xmlns:a16="http://schemas.microsoft.com/office/drawing/2014/main" id="{E371EBFC-5C42-714A-A19B-C56912D7A22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882428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0" name="Tijdelijke aanduiding voor afbeelding 44">
            <a:extLst>
              <a:ext uri="{FF2B5EF4-FFF2-40B4-BE49-F238E27FC236}">
                <a16:creationId xmlns:a16="http://schemas.microsoft.com/office/drawing/2014/main" id="{AD4BAA19-4E16-AD4E-AC6F-903973DEF9A3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648722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1" name="Tijdelijke aanduiding voor afbeelding 44">
            <a:extLst>
              <a:ext uri="{FF2B5EF4-FFF2-40B4-BE49-F238E27FC236}">
                <a16:creationId xmlns:a16="http://schemas.microsoft.com/office/drawing/2014/main" id="{4646A097-42D2-D34D-961E-152DC5A53CE5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415016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2" name="Tijdelijke aanduiding voor afbeelding 44">
            <a:extLst>
              <a:ext uri="{FF2B5EF4-FFF2-40B4-BE49-F238E27FC236}">
                <a16:creationId xmlns:a16="http://schemas.microsoft.com/office/drawing/2014/main" id="{88182C75-ABDF-C84B-B208-529E754E52AD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6181310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Tijdelijke aanduiding voor afbeelding 44">
            <a:extLst>
              <a:ext uri="{FF2B5EF4-FFF2-40B4-BE49-F238E27FC236}">
                <a16:creationId xmlns:a16="http://schemas.microsoft.com/office/drawing/2014/main" id="{7CC5E68C-9129-2C48-8D86-02F6A4C0BC95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6947604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Tijdelijke aanduiding voor afbeelding 44">
            <a:extLst>
              <a:ext uri="{FF2B5EF4-FFF2-40B4-BE49-F238E27FC236}">
                <a16:creationId xmlns:a16="http://schemas.microsoft.com/office/drawing/2014/main" id="{268CDAE8-9E2B-8144-B5C7-6A9A79D4A835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7713898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5" name="Tijdelijke aanduiding voor afbeelding 44">
            <a:extLst>
              <a:ext uri="{FF2B5EF4-FFF2-40B4-BE49-F238E27FC236}">
                <a16:creationId xmlns:a16="http://schemas.microsoft.com/office/drawing/2014/main" id="{962DBBC5-F48D-534E-AFB4-05194313489B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817252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6" name="Tijdelijke aanduiding voor afbeelding 44">
            <a:extLst>
              <a:ext uri="{FF2B5EF4-FFF2-40B4-BE49-F238E27FC236}">
                <a16:creationId xmlns:a16="http://schemas.microsoft.com/office/drawing/2014/main" id="{10C293AC-39C5-544D-9E97-7780A60504B8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583546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7" name="Tijdelijke aanduiding voor afbeelding 44">
            <a:extLst>
              <a:ext uri="{FF2B5EF4-FFF2-40B4-BE49-F238E27FC236}">
                <a16:creationId xmlns:a16="http://schemas.microsoft.com/office/drawing/2014/main" id="{72BE46AA-4243-B848-8889-65A6F4919960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2349840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8" name="Tijdelijke aanduiding voor afbeelding 44">
            <a:extLst>
              <a:ext uri="{FF2B5EF4-FFF2-40B4-BE49-F238E27FC236}">
                <a16:creationId xmlns:a16="http://schemas.microsoft.com/office/drawing/2014/main" id="{089286B4-67A7-A545-9DE6-80C45826CC56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3116134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A52DB-B6F9-BA48-A68F-D7FDB50D768C}"/>
              </a:ext>
            </a:extLst>
          </p:cNvPr>
          <p:cNvSpPr>
            <a:spLocks noGrp="1"/>
          </p:cNvSpPr>
          <p:nvPr>
            <p:ph type="ftr" sz="quarter" idx="83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AE2FE18-9DDE-6B4E-A0CD-0EF055D45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5272"/>
            <a:ext cx="4419600" cy="4690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533197-9573-2A47-8E18-FC6D96DAB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3627987-5A22-D841-AAEB-BCD7FB9782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C46353-1A6A-D94D-A63E-1218FFD285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460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EB3EA3B-C2C5-0F4E-BAC4-D7C667DFDC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1409119-32B3-414A-B3C9-2122F4E4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5F96DD-BE12-CA46-8EBE-DDC281E8F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7103" y="3559593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3CAA81C-5B54-B04C-A175-07B956B687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9395" y="3569957"/>
            <a:ext cx="234000" cy="2340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BA444C4-7CFC-354A-8B88-05CE286426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5" name="Picture 14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A855F336-DD51-454B-A920-4B8C4D2A55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AE2FE18-9DDE-6B4E-A0CD-0EF055D45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B60B2D-15BF-F744-8DC9-460D3BD87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D48F9C-FB40-1A46-895A-4C9B1975C0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9C9A174-8148-C443-9139-648374D6F7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2BA386-13FD-EA40-A51E-9C02FF6F46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498C37F-85F7-904D-9411-7F46A2EBBE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FFFEB4-2578-5045-93F8-DA2384D00E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1339B5-E5D1-0C4C-9402-593315E3E2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DD8619A-DF1C-DE48-93AF-9F079C61D6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251DD5E-C058-2940-8587-33D8A50B22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23" name="Picture 22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62F8F22-4732-4110-B64C-B11D243A7C6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mage -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81EC0D-BC35-8C41-A55F-FC15D0DE60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A3EEAE-936B-1E41-B0C8-F2FB73DE0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0DB9340-803E-5041-BBED-CD9BE11B26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A56BC16-C13A-5640-9491-1CB6F4B266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596A60-83A2-5B4C-84AD-7B9AEC57B9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F66BA5-4D15-EC4E-8E86-515005B0A0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66D0B79-63DB-3E47-A64F-EFEB5E044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15F209-CB30-9D4F-9F49-2BABC5E6AE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EA72A71-6D05-DA44-A790-A614BFA25B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8146893-A243-2C4A-917B-5D90023BE8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23" name="Picture 22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62557EBC-CF27-48F2-8C56-81C728A25E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760719BC-52DB-774A-B18C-5F79A564F6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D1D31B1D-FF9E-394A-8807-651C0D7CBF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9" y="448185"/>
            <a:ext cx="4363200" cy="4695315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B7193F-0770-3344-93BA-9900681EE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994DBE1-AB12-F947-8F01-30158BEB00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C40D06-6770-B740-8CB1-7056B4B42A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AA661F5-58C9-FB43-8BC3-8A77C6D5C8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0FAD43E-7E7C-6A47-AEBE-97E57F743A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A0112A-FFE5-2C41-8CD9-408CE3C3AC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F2FA5F2-421D-AA4E-AA03-07CA159F5E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01A058A-C871-6E4D-8456-AB4B4124E6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B3105D4-4332-4B46-942A-4A1B4B63D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7" name="Picture 16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FCDA1669-ECAC-4D41-BDBD-64F9EE9DDC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Picture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94B9F5A-B0C0-1C42-8A8D-21EC57E08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F1E009F-48B5-444F-BFE3-83D16FED38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CCA6DD3-D90D-EC40-8062-2157F5A54D2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C12937-BFA8-5D4B-AF86-05D24D7DF2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Presentation Title</a:t>
            </a:r>
          </a:p>
        </p:txBody>
      </p:sp>
      <p:pic>
        <p:nvPicPr>
          <p:cNvPr id="16" name="Picture 15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B3F79C19-A375-4D46-995C-8F19E3143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Ins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AB7D813E-B28F-6B45-ABF1-5C59DC0ED2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48185"/>
            <a:ext cx="4363200" cy="4695315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800158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18C6E94-7FBA-0E44-9DE7-64AFEB2998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1CEA0FE-2F46-8E4D-BCF1-82E8346FFD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25" y="3437494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3165F-C8BC-044D-A0A6-07B8A7AB685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FCD36-F33B-2241-A114-00C6FF5F6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11" name="Picture 10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EA9A8F56-AEB3-4C19-96B6-4B2928BD75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235" y="3875546"/>
            <a:ext cx="1688851" cy="12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Inse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86812A-F2C7-C74A-B27E-1388D97BF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9" y="448185"/>
            <a:ext cx="4363200" cy="469531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032410-4CC0-431B-B265-8D73630577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9024" y="3875546"/>
            <a:ext cx="1687273" cy="12047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0940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18C6E94-7FBA-0E44-9DE7-64AFEB2998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5320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A1C7EBF-59AF-774C-AE4B-A98E2684F9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25" y="3428276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D6750C-0AE8-B848-9D67-A2928A0C8F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CDC408-DBF0-3D41-AD91-480B34D17B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95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48A6EE-2BEE-4442-AB1F-83DE75BE3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253" y="4530488"/>
            <a:ext cx="941385" cy="6721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F457147-22F0-5B4A-80FB-7D9300E1E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421" t="-1" r="-3843" b="51812"/>
          <a:stretch/>
        </p:blipFill>
        <p:spPr>
          <a:xfrm>
            <a:off x="0" y="294550"/>
            <a:ext cx="8579456" cy="484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832230"/>
            <a:ext cx="593199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Agenda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8" name="Tijdelijke aanduiding voor tekst 1">
            <a:extLst>
              <a:ext uri="{FF2B5EF4-FFF2-40B4-BE49-F238E27FC236}">
                <a16:creationId xmlns:a16="http://schemas.microsoft.com/office/drawing/2014/main" id="{99B9DAA1-AA97-C84A-9801-24E0F7711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06" y="1693599"/>
            <a:ext cx="7596909" cy="2441521"/>
          </a:xfrm>
          <a:prstGeom prst="rect">
            <a:avLst/>
          </a:prstGeom>
        </p:spPr>
        <p:txBody>
          <a:bodyPr/>
          <a:lstStyle>
            <a:lvl1pPr marL="365125" indent="-365125">
              <a:buClr>
                <a:schemeClr val="accent1"/>
              </a:buClr>
              <a:buFont typeface="+mj-lt"/>
              <a:buAutoNum type="arabicPeriod"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1</a:t>
            </a:r>
          </a:p>
          <a:p>
            <a:r>
              <a:rPr lang="nl-BE" dirty="0" err="1"/>
              <a:t>Chapter</a:t>
            </a:r>
            <a:r>
              <a:rPr lang="nl-BE" dirty="0"/>
              <a:t> 2</a:t>
            </a:r>
          </a:p>
          <a:p>
            <a:r>
              <a:rPr lang="nl-BE" dirty="0" err="1"/>
              <a:t>Chapter</a:t>
            </a:r>
            <a:r>
              <a:rPr lang="nl-BE" dirty="0"/>
              <a:t> 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F4FB2-F898-D34F-BDD8-19E9F24FAE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410984"/>
            <a:ext cx="5967556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Agenda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34401B08-FD12-0244-8195-92484EEC10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5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D0BB8C00-FA5D-4946-A8D3-5228AD55FA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525" y="222987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85C47915-D64A-B644-87E3-53BAF43429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5421" y="2229870"/>
            <a:ext cx="2167584" cy="49069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C416DA20-7106-814E-8B6D-836345378A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6266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9121C47F-A8FE-F049-BE6F-A66B64D78C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7838" y="222987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6" name="Tijdelijke aanduiding voor tekst 1">
            <a:extLst>
              <a:ext uri="{FF2B5EF4-FFF2-40B4-BE49-F238E27FC236}">
                <a16:creationId xmlns:a16="http://schemas.microsoft.com/office/drawing/2014/main" id="{C69E12B1-0C28-D44A-BCE4-8F4C42884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2548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85DB8-11E6-B74B-851C-A37495145102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91828" y="135424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47D52CE-B898-F84A-A782-6E78C11E04E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3117036" y="135349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7F536C9-1101-4549-985C-7336548969FC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5761486" y="135274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tekst 1">
            <a:extLst>
              <a:ext uri="{FF2B5EF4-FFF2-40B4-BE49-F238E27FC236}">
                <a16:creationId xmlns:a16="http://schemas.microsoft.com/office/drawing/2014/main" id="{6975CF17-7C15-B34F-B1BA-89E63F70CC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7949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ACC7A8D9-0C12-AD46-ABA3-4EBAD37B76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49" y="385804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28265A0F-2DF8-B84D-AB53-FDA46941C4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61845" y="3858040"/>
            <a:ext cx="2167584" cy="49069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B7ADF16A-AC1C-5247-943B-158C6680A2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2690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1" name="Tijdelijke aanduiding voor tekst 6">
            <a:extLst>
              <a:ext uri="{FF2B5EF4-FFF2-40B4-BE49-F238E27FC236}">
                <a16:creationId xmlns:a16="http://schemas.microsoft.com/office/drawing/2014/main" id="{D2ED8E21-8773-B842-96D9-1E3A652AA7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4262" y="385804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79609EDA-6C9A-CF48-B0A2-012F090BBB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8972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38FB8FF-9C3D-514F-A72B-05966E0DC542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378252" y="298241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7ADDA43-4825-B341-8E53-1CB1F2BD3811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3103460" y="298166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9FA30CF-4198-A749-9F95-644F048AE9CC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5747910" y="298091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697E-2D3E-EF49-912E-533034A4E1B5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0" y="1544019"/>
            <a:ext cx="5842000" cy="3599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chapter subtitle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B1418-D68F-48FB-BC99-107321B4AE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988253" y="4530488"/>
            <a:ext cx="941385" cy="6721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FF955-8AEE-AA41-9BEA-58BC9CB350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7B213F-F1E6-4DF1-BB44-DD0F9421F5DF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rcRect/>
          <a:stretch/>
        </p:blipFill>
        <p:spPr>
          <a:xfrm>
            <a:off x="7988253" y="4530802"/>
            <a:ext cx="941385" cy="6715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8410" y="4726431"/>
            <a:ext cx="48718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fld id="{09252154-88E8-0F42-9CCB-EB40002FD3D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9B84CE3-3E38-F440-82C0-5BF6125CC058}"/>
              </a:ext>
            </a:extLst>
          </p:cNvPr>
          <p:cNvCxnSpPr/>
          <p:nvPr userDrawn="1"/>
        </p:nvCxnSpPr>
        <p:spPr>
          <a:xfrm>
            <a:off x="419725" y="4591590"/>
            <a:ext cx="83660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1ACDA-B147-4F4B-B3BC-A30F0237E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194" y="5202340"/>
            <a:ext cx="1644465" cy="373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188FB-E315-3044-82E5-AB50F5B56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94" y="472563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93" r:id="rId3"/>
    <p:sldLayoutId id="2147483674" r:id="rId4"/>
    <p:sldLayoutId id="2147483675" r:id="rId5"/>
    <p:sldLayoutId id="2147483692" r:id="rId6"/>
    <p:sldLayoutId id="2147483662" r:id="rId7"/>
    <p:sldLayoutId id="2147483679" r:id="rId8"/>
    <p:sldLayoutId id="2147483681" r:id="rId9"/>
    <p:sldLayoutId id="2147483682" r:id="rId10"/>
    <p:sldLayoutId id="2147483680" r:id="rId11"/>
    <p:sldLayoutId id="2147483678" r:id="rId12"/>
    <p:sldLayoutId id="2147483672" r:id="rId13"/>
    <p:sldLayoutId id="2147483699" r:id="rId14"/>
    <p:sldLayoutId id="2147483704" r:id="rId15"/>
    <p:sldLayoutId id="2147483703" r:id="rId16"/>
    <p:sldLayoutId id="2147483700" r:id="rId17"/>
    <p:sldLayoutId id="2147483705" r:id="rId18"/>
    <p:sldLayoutId id="2147483706" r:id="rId19"/>
    <p:sldLayoutId id="2147483707" r:id="rId20"/>
    <p:sldLayoutId id="2147483708" r:id="rId21"/>
    <p:sldLayoutId id="2147483676" r:id="rId22"/>
    <p:sldLayoutId id="2147483694" r:id="rId23"/>
    <p:sldLayoutId id="2147483695" r:id="rId24"/>
    <p:sldLayoutId id="2147483673" r:id="rId25"/>
    <p:sldLayoutId id="2147483686" r:id="rId26"/>
    <p:sldLayoutId id="2147483683" r:id="rId27"/>
    <p:sldLayoutId id="2147483685" r:id="rId28"/>
    <p:sldLayoutId id="2147483690" r:id="rId29"/>
    <p:sldLayoutId id="2147483691" r:id="rId30"/>
    <p:sldLayoutId id="2147483701" r:id="rId31"/>
    <p:sldLayoutId id="2147483696" r:id="rId32"/>
    <p:sldLayoutId id="2147483697" r:id="rId33"/>
    <p:sldLayoutId id="2147483688" r:id="rId34"/>
    <p:sldLayoutId id="214748368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48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6A14-57EE-AC49-810C-764619F4E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A4172-D698-D448-B1D1-EBCD66EE6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922276-947F-2D40-B3EB-F7B7D1814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850C9-9445-6C4D-BF1C-7DD7B79E2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98B8-DE6D-CA45-8BD8-A32262885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3CF2E-128E-D84A-BD8A-EA1175C07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288F6-5810-B546-8987-1FB48721C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95DD7-2458-6445-9356-3E49193125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35CB45-EA35-B24F-9C23-79B4CD04C1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6EB3EB-D4AF-1B41-9737-5EBA282BFD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D6664-B2AA-9E40-84D0-B0CED0D6B5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54771F-607F-584A-B829-AD7326EE45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0C9B6-3648-F645-A22E-E5C50605E7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B46206-DEF4-394C-BE23-5D66491E9C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B71FF1-6ED3-464A-8D33-4BA88E206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B0AC94-7263-DD44-8643-D6D0017E6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65B1C0-3BF5-9D4F-839A-C3EC2A30AD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5A9260-B0BC-034B-8A70-CDB754DC8CF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D6C65E-7EC7-E842-88A3-47E54FC6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4FCD38-D8BE-1246-8D90-4942609D0434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8153-0758-C045-9A57-24C8C9BC21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BABBB7-8076-1B4A-B304-C5F77C5B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447235-3874-174B-905D-B91746F5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07D34-786D-D447-8E1F-93D023E4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4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FB724F-D22B-9B47-A225-22609E637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ACB1AE-3AFF-E345-A00B-0E66A86400C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82E34-65F8-2840-9A73-C29BF2AA16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1E734-30CF-45FF-B2E6-98F9DB05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06EFC-9BA2-4564-BC2F-C87E6A39D9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C98CE-C176-4943-BB02-0B926AC8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A299A-C14C-41C4-AC84-F22083413B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5232C-4A06-4AFC-91BD-81D6054D68C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63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4CACD-FE50-4102-BF81-2C85FA42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94873-A22D-4B27-95E7-551A349372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1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84136C-FB78-4847-B771-6464DB79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657B5A-A586-4549-8501-F61101417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378E27-7894-C949-898A-AE7A31E74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AC815-75CC-6541-9CA9-41FC7F54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8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89CECA-F869-C749-95FF-2408E71067F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8A07C-435C-EF4F-91B5-E7E2450F1B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0F9B5F-E210-404F-96B7-D2F765ED6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949A67F-DB16-F840-8CE1-F8D2CE8CC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BE17A9-2BC4-A545-A636-F7EFB882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OI-Learning Theme">
  <a:themeElements>
    <a:clrScheme name="Custom 2">
      <a:dk1>
        <a:srgbClr val="454444"/>
      </a:dk1>
      <a:lt1>
        <a:srgbClr val="FFFFFF"/>
      </a:lt1>
      <a:dk2>
        <a:srgbClr val="454444"/>
      </a:dk2>
      <a:lt2>
        <a:srgbClr val="D2CEE1"/>
      </a:lt2>
      <a:accent1>
        <a:srgbClr val="2A2A71"/>
      </a:accent1>
      <a:accent2>
        <a:srgbClr val="D2CEE1"/>
      </a:accent2>
      <a:accent3>
        <a:srgbClr val="66BEC9"/>
      </a:accent3>
      <a:accent4>
        <a:srgbClr val="F4952E"/>
      </a:accent4>
      <a:accent5>
        <a:srgbClr val="D55459"/>
      </a:accent5>
      <a:accent6>
        <a:srgbClr val="9188B4"/>
      </a:accent6>
      <a:hlink>
        <a:srgbClr val="454444"/>
      </a:hlink>
      <a:folHlink>
        <a:srgbClr val="2A2A71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spcBef>
            <a:spcPts val="300"/>
          </a:spcBef>
          <a:spcAft>
            <a:spcPts val="300"/>
          </a:spcAft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OI-Learning-template-basic.pptx" id="{E121E605-8422-418D-8F5D-FDD53175E257}" vid="{A99B9F22-90FE-49FE-8B7E-7A0640F8839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COI Learning">
      <a:dk1>
        <a:srgbClr val="454444"/>
      </a:dk1>
      <a:lt1>
        <a:srgbClr val="FFFFFF"/>
      </a:lt1>
      <a:dk2>
        <a:srgbClr val="454444"/>
      </a:dk2>
      <a:lt2>
        <a:srgbClr val="D2CEE1"/>
      </a:lt2>
      <a:accent1>
        <a:srgbClr val="2A2A71"/>
      </a:accent1>
      <a:accent2>
        <a:srgbClr val="D2CEE1"/>
      </a:accent2>
      <a:accent3>
        <a:srgbClr val="66BEC9"/>
      </a:accent3>
      <a:accent4>
        <a:srgbClr val="F4952E"/>
      </a:accent4>
      <a:accent5>
        <a:srgbClr val="D55459"/>
      </a:accent5>
      <a:accent6>
        <a:srgbClr val="9188B4"/>
      </a:accent6>
      <a:hlink>
        <a:srgbClr val="454444"/>
      </a:hlink>
      <a:folHlink>
        <a:srgbClr val="2A2A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NCOI-Learning-template-basic-FINAL</Template>
  <TotalTime>81</TotalTime>
  <Words>54</Words>
  <Application>Microsoft Office PowerPoint</Application>
  <PresentationFormat>On-screen Show (16:9)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System Font Regular</vt:lpstr>
      <vt:lpstr>NCOI-Learning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elements  &amp; inspiration</dc:title>
  <dc:creator>Brenda Lissens</dc:creator>
  <cp:lastModifiedBy>Valerie Lambert</cp:lastModifiedBy>
  <cp:revision>11</cp:revision>
  <dcterms:created xsi:type="dcterms:W3CDTF">2020-07-15T08:17:38Z</dcterms:created>
  <dcterms:modified xsi:type="dcterms:W3CDTF">2021-06-23T13:27:16Z</dcterms:modified>
</cp:coreProperties>
</file>