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64" r:id="rId2"/>
    <p:sldId id="306" r:id="rId3"/>
    <p:sldId id="307" r:id="rId4"/>
    <p:sldId id="296" r:id="rId5"/>
    <p:sldId id="291" r:id="rId6"/>
    <p:sldId id="304" r:id="rId7"/>
    <p:sldId id="288" r:id="rId8"/>
    <p:sldId id="308" r:id="rId9"/>
    <p:sldId id="293" r:id="rId10"/>
    <p:sldId id="295" r:id="rId11"/>
    <p:sldId id="309" r:id="rId12"/>
    <p:sldId id="297" r:id="rId13"/>
    <p:sldId id="310" r:id="rId14"/>
    <p:sldId id="294" r:id="rId15"/>
    <p:sldId id="305" r:id="rId16"/>
    <p:sldId id="300" r:id="rId17"/>
    <p:sldId id="311" r:id="rId18"/>
    <p:sldId id="312" r:id="rId19"/>
    <p:sldId id="313" r:id="rId20"/>
    <p:sldId id="314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–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3" autoAdjust="0"/>
    <p:restoredTop sz="94601"/>
  </p:normalViewPr>
  <p:slideViewPr>
    <p:cSldViewPr snapToGrid="0" snapToObjects="1">
      <p:cViewPr varScale="1">
        <p:scale>
          <a:sx n="113" d="100"/>
          <a:sy n="113" d="100"/>
        </p:scale>
        <p:origin x="461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Insert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F5-5C45-B615-F7238437C6A6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Insert2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Blad1!$C$2:$C$4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F5-5C45-B615-F7238437C6A6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Insert3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Blad1!$D$2:$D$4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F5-5C45-B615-F7238437C6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0263807"/>
        <c:axId val="920189983"/>
      </c:barChart>
      <c:catAx>
        <c:axId val="860263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920189983"/>
        <c:crosses val="autoZero"/>
        <c:auto val="1"/>
        <c:lblAlgn val="ctr"/>
        <c:lblOffset val="100"/>
        <c:noMultiLvlLbl val="0"/>
      </c:catAx>
      <c:valAx>
        <c:axId val="920189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860263807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Insert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B3-AC47-AF49-E3FCB03AAA58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Insert2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Blad1!$C$2:$C$4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B3-AC47-AF49-E3FCB03AAA58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Insert3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Blad1!$D$2:$D$4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B3-AC47-AF49-E3FCB03AA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60263807"/>
        <c:axId val="920189983"/>
      </c:barChart>
      <c:catAx>
        <c:axId val="8602638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920189983"/>
        <c:crosses val="autoZero"/>
        <c:auto val="1"/>
        <c:lblAlgn val="ctr"/>
        <c:lblOffset val="100"/>
        <c:noMultiLvlLbl val="0"/>
      </c:catAx>
      <c:valAx>
        <c:axId val="9201899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860263807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>
                <a:solidFill>
                  <a:schemeClr val="tx1"/>
                </a:solidFill>
              </a:rPr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790-0C47-8BB3-3DBEAE12B1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790-0C47-8BB3-3DBEAE12B1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790-0C47-8BB3-3DBEAE12B19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790-0C47-8BB3-3DBEAE12B19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1e kwrt</c:v>
                </c:pt>
                <c:pt idx="1">
                  <c:v>2e kwrt</c:v>
                </c:pt>
                <c:pt idx="2">
                  <c:v>3e kwrt</c:v>
                </c:pt>
                <c:pt idx="3">
                  <c:v>4e kwrt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790-0C47-8BB3-3DBEAE12B1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434686186767637"/>
          <c:y val="0.88686608638796949"/>
          <c:w val="0.57130605216356156"/>
          <c:h val="6.80050743293303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349442379182301"/>
          <c:y val="8.9285714285713996E-2"/>
          <c:w val="0.51672862453531698"/>
          <c:h val="0.827380952380952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495-D94F-A790-8B1D7653D7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95-D94F-A790-8B1D7653D7C8}"/>
              </c:ext>
            </c:extLst>
          </c:dPt>
          <c:cat>
            <c:strRef>
              <c:f>Sheet1!$B$1:$D$1</c:f>
              <c:strCache>
                <c:ptCount val="3"/>
                <c:pt idx="0">
                  <c:v>woorden</c:v>
                </c:pt>
                <c:pt idx="1">
                  <c:v>stem</c:v>
                </c:pt>
                <c:pt idx="2">
                  <c:v>non-verbaal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7</c:v>
                </c:pt>
                <c:pt idx="1">
                  <c:v>38</c:v>
                </c:pt>
                <c:pt idx="2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95-D94F-A790-8B1D7653D7C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cat>
            <c:strRef>
              <c:f>Sheet1!$B$1:$D$1</c:f>
              <c:strCache>
                <c:ptCount val="3"/>
                <c:pt idx="0">
                  <c:v>woorden</c:v>
                </c:pt>
                <c:pt idx="1">
                  <c:v>stem</c:v>
                </c:pt>
                <c:pt idx="2">
                  <c:v>non-verbaal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5-2495-D94F-A790-8B1D7653D7C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cat>
            <c:strRef>
              <c:f>Sheet1!$B$1:$D$1</c:f>
              <c:strCache>
                <c:ptCount val="3"/>
                <c:pt idx="0">
                  <c:v>woorden</c:v>
                </c:pt>
                <c:pt idx="1">
                  <c:v>stem</c:v>
                </c:pt>
                <c:pt idx="2">
                  <c:v>non-verbaal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6-2495-D94F-A790-8B1D7653D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nl-B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BAD46A-4E4E-1544-A164-A1FCBB7A3BD3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C65EF1CC-3A2A-CB46-BC6A-7BF5E696AC34}">
      <dgm:prSet phldrT="[Tekst]" custT="1"/>
      <dgm:spPr/>
      <dgm:t>
        <a:bodyPr bIns="108000" anchor="b"/>
        <a:lstStyle/>
        <a:p>
          <a:r>
            <a:rPr lang="nl-NL" sz="1000" dirty="0" err="1">
              <a:solidFill>
                <a:schemeClr val="bg1"/>
              </a:solidFill>
            </a:rPr>
            <a:t>Insert</a:t>
          </a:r>
          <a:r>
            <a:rPr lang="nl-NL" sz="1000" dirty="0">
              <a:solidFill>
                <a:schemeClr val="bg1"/>
              </a:solidFill>
            </a:rPr>
            <a:t> </a:t>
          </a:r>
          <a:br>
            <a:rPr lang="nl-NL" sz="1000" dirty="0">
              <a:solidFill>
                <a:schemeClr val="bg1"/>
              </a:solidFill>
            </a:rPr>
          </a:br>
          <a:r>
            <a:rPr lang="nl-NL" sz="1000" dirty="0">
              <a:solidFill>
                <a:schemeClr val="bg1"/>
              </a:solidFill>
            </a:rPr>
            <a:t>content</a:t>
          </a:r>
          <a:endParaRPr lang="nl-NL" sz="1000" dirty="0"/>
        </a:p>
      </dgm:t>
    </dgm:pt>
    <dgm:pt modelId="{9429789D-CE88-B847-8FAA-F651FAA45A77}" type="parTrans" cxnId="{70A8C370-E0ED-AA47-84AA-9FF3BC958758}">
      <dgm:prSet/>
      <dgm:spPr/>
      <dgm:t>
        <a:bodyPr/>
        <a:lstStyle/>
        <a:p>
          <a:endParaRPr lang="nl-NL"/>
        </a:p>
      </dgm:t>
    </dgm:pt>
    <dgm:pt modelId="{4DA63814-29EE-C641-860E-AD8F366B870A}" type="sibTrans" cxnId="{70A8C370-E0ED-AA47-84AA-9FF3BC958758}">
      <dgm:prSet/>
      <dgm:spPr/>
      <dgm:t>
        <a:bodyPr/>
        <a:lstStyle/>
        <a:p>
          <a:endParaRPr lang="nl-NL"/>
        </a:p>
      </dgm:t>
    </dgm:pt>
    <dgm:pt modelId="{9FE38507-D8B0-2F40-841C-E41875F10D0D}">
      <dgm:prSet phldrT="[Tekst]" custT="1"/>
      <dgm:spPr>
        <a:solidFill>
          <a:schemeClr val="accent4"/>
        </a:solidFill>
      </dgm:spPr>
      <dgm:t>
        <a:bodyPr/>
        <a:lstStyle/>
        <a:p>
          <a:r>
            <a:rPr lang="nl-NL" sz="1000" dirty="0" err="1">
              <a:solidFill>
                <a:schemeClr val="bg1"/>
              </a:solidFill>
            </a:rPr>
            <a:t>Insert</a:t>
          </a:r>
          <a:r>
            <a:rPr lang="nl-NL" sz="1000" dirty="0">
              <a:solidFill>
                <a:schemeClr val="bg1"/>
              </a:solidFill>
            </a:rPr>
            <a:t> content</a:t>
          </a:r>
          <a:endParaRPr lang="nl-NL" sz="1000" dirty="0"/>
        </a:p>
      </dgm:t>
    </dgm:pt>
    <dgm:pt modelId="{4A81D8F0-0E0C-124D-8B38-58ADBE90E1CD}" type="parTrans" cxnId="{7B4B4FD8-6366-1342-AF78-1CA5D7EBB38A}">
      <dgm:prSet/>
      <dgm:spPr/>
      <dgm:t>
        <a:bodyPr/>
        <a:lstStyle/>
        <a:p>
          <a:endParaRPr lang="nl-NL"/>
        </a:p>
      </dgm:t>
    </dgm:pt>
    <dgm:pt modelId="{43F1FEDA-14CD-D94E-B0DD-9A907213B1D4}" type="sibTrans" cxnId="{7B4B4FD8-6366-1342-AF78-1CA5D7EBB38A}">
      <dgm:prSet/>
      <dgm:spPr/>
      <dgm:t>
        <a:bodyPr/>
        <a:lstStyle/>
        <a:p>
          <a:endParaRPr lang="nl-NL"/>
        </a:p>
      </dgm:t>
    </dgm:pt>
    <dgm:pt modelId="{E0AAD7F5-F527-194D-A2BB-3D9966120E84}">
      <dgm:prSet phldrT="[Tekst]" custT="1"/>
      <dgm:spPr>
        <a:solidFill>
          <a:schemeClr val="accent2"/>
        </a:solidFill>
      </dgm:spPr>
      <dgm:t>
        <a:bodyPr/>
        <a:lstStyle/>
        <a:p>
          <a:r>
            <a:rPr lang="nl-NL" sz="1000" dirty="0" err="1">
              <a:solidFill>
                <a:schemeClr val="accent1"/>
              </a:solidFill>
            </a:rPr>
            <a:t>Insert</a:t>
          </a:r>
          <a:r>
            <a:rPr lang="nl-NL" sz="1000" dirty="0">
              <a:solidFill>
                <a:schemeClr val="accent1"/>
              </a:solidFill>
            </a:rPr>
            <a:t> content</a:t>
          </a:r>
        </a:p>
      </dgm:t>
    </dgm:pt>
    <dgm:pt modelId="{1D11AF2F-DF3A-9F48-8B6C-7B7B354042A4}" type="parTrans" cxnId="{950524A5-09E6-744E-8EE1-7E61D0A516C1}">
      <dgm:prSet/>
      <dgm:spPr/>
      <dgm:t>
        <a:bodyPr/>
        <a:lstStyle/>
        <a:p>
          <a:endParaRPr lang="nl-NL"/>
        </a:p>
      </dgm:t>
    </dgm:pt>
    <dgm:pt modelId="{CEFCD691-E9EA-484A-97D3-B71274A9A36A}" type="sibTrans" cxnId="{950524A5-09E6-744E-8EE1-7E61D0A516C1}">
      <dgm:prSet/>
      <dgm:spPr/>
      <dgm:t>
        <a:bodyPr/>
        <a:lstStyle/>
        <a:p>
          <a:endParaRPr lang="nl-NL"/>
        </a:p>
      </dgm:t>
    </dgm:pt>
    <dgm:pt modelId="{312348C1-CE71-2245-9978-5A3C76A60843}" type="pres">
      <dgm:prSet presAssocID="{CABAD46A-4E4E-1544-A164-A1FCBB7A3BD3}" presName="Name0" presStyleCnt="0">
        <dgm:presLayoutVars>
          <dgm:dir/>
          <dgm:animLvl val="lvl"/>
          <dgm:resizeHandles val="exact"/>
        </dgm:presLayoutVars>
      </dgm:prSet>
      <dgm:spPr/>
    </dgm:pt>
    <dgm:pt modelId="{D89A8A71-49C8-3343-A17F-2DD4858121FE}" type="pres">
      <dgm:prSet presAssocID="{C65EF1CC-3A2A-CB46-BC6A-7BF5E696AC34}" presName="Name8" presStyleCnt="0"/>
      <dgm:spPr/>
    </dgm:pt>
    <dgm:pt modelId="{D820B6A6-89B2-4341-A626-D8441CC859FB}" type="pres">
      <dgm:prSet presAssocID="{C65EF1CC-3A2A-CB46-BC6A-7BF5E696AC34}" presName="level" presStyleLbl="node1" presStyleIdx="0" presStyleCnt="3">
        <dgm:presLayoutVars>
          <dgm:chMax val="1"/>
          <dgm:bulletEnabled val="1"/>
        </dgm:presLayoutVars>
      </dgm:prSet>
      <dgm:spPr/>
    </dgm:pt>
    <dgm:pt modelId="{A0538CE8-753E-8A4C-97C3-569B9FEA2B8A}" type="pres">
      <dgm:prSet presAssocID="{C65EF1CC-3A2A-CB46-BC6A-7BF5E696AC3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306AA2C-2688-864D-BF39-55E479602D76}" type="pres">
      <dgm:prSet presAssocID="{9FE38507-D8B0-2F40-841C-E41875F10D0D}" presName="Name8" presStyleCnt="0"/>
      <dgm:spPr/>
    </dgm:pt>
    <dgm:pt modelId="{F71C32A6-76CE-6B4D-858B-BE463DE7EFF9}" type="pres">
      <dgm:prSet presAssocID="{9FE38507-D8B0-2F40-841C-E41875F10D0D}" presName="level" presStyleLbl="node1" presStyleIdx="1" presStyleCnt="3">
        <dgm:presLayoutVars>
          <dgm:chMax val="1"/>
          <dgm:bulletEnabled val="1"/>
        </dgm:presLayoutVars>
      </dgm:prSet>
      <dgm:spPr/>
    </dgm:pt>
    <dgm:pt modelId="{75F4A892-04E4-E34B-8D2B-BF56DE1157E4}" type="pres">
      <dgm:prSet presAssocID="{9FE38507-D8B0-2F40-841C-E41875F10D0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A6DB594-70A3-4844-A73B-AEB5EA6D47EB}" type="pres">
      <dgm:prSet presAssocID="{E0AAD7F5-F527-194D-A2BB-3D9966120E84}" presName="Name8" presStyleCnt="0"/>
      <dgm:spPr/>
    </dgm:pt>
    <dgm:pt modelId="{90FB1149-B98C-D842-87AE-163C92DAB88A}" type="pres">
      <dgm:prSet presAssocID="{E0AAD7F5-F527-194D-A2BB-3D9966120E84}" presName="level" presStyleLbl="node1" presStyleIdx="2" presStyleCnt="3">
        <dgm:presLayoutVars>
          <dgm:chMax val="1"/>
          <dgm:bulletEnabled val="1"/>
        </dgm:presLayoutVars>
      </dgm:prSet>
      <dgm:spPr/>
    </dgm:pt>
    <dgm:pt modelId="{E7E5F9DF-956E-3747-BF9C-B901F14B942D}" type="pres">
      <dgm:prSet presAssocID="{E0AAD7F5-F527-194D-A2BB-3D9966120E8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CA9C83B-9C45-324A-B223-FDB59DC7B193}" type="presOf" srcId="{E0AAD7F5-F527-194D-A2BB-3D9966120E84}" destId="{E7E5F9DF-956E-3747-BF9C-B901F14B942D}" srcOrd="1" destOrd="0" presId="urn:microsoft.com/office/officeart/2005/8/layout/pyramid1"/>
    <dgm:cxn modelId="{4461F95E-402B-274F-BDAB-65A4310B45BA}" type="presOf" srcId="{CABAD46A-4E4E-1544-A164-A1FCBB7A3BD3}" destId="{312348C1-CE71-2245-9978-5A3C76A60843}" srcOrd="0" destOrd="0" presId="urn:microsoft.com/office/officeart/2005/8/layout/pyramid1"/>
    <dgm:cxn modelId="{C91F1345-D0AB-8C48-A5D6-0AD089A1B268}" type="presOf" srcId="{9FE38507-D8B0-2F40-841C-E41875F10D0D}" destId="{75F4A892-04E4-E34B-8D2B-BF56DE1157E4}" srcOrd="1" destOrd="0" presId="urn:microsoft.com/office/officeart/2005/8/layout/pyramid1"/>
    <dgm:cxn modelId="{70A8C370-E0ED-AA47-84AA-9FF3BC958758}" srcId="{CABAD46A-4E4E-1544-A164-A1FCBB7A3BD3}" destId="{C65EF1CC-3A2A-CB46-BC6A-7BF5E696AC34}" srcOrd="0" destOrd="0" parTransId="{9429789D-CE88-B847-8FAA-F651FAA45A77}" sibTransId="{4DA63814-29EE-C641-860E-AD8F366B870A}"/>
    <dgm:cxn modelId="{A581A352-9BA8-DE42-A6D6-60E77069F9EF}" type="presOf" srcId="{E0AAD7F5-F527-194D-A2BB-3D9966120E84}" destId="{90FB1149-B98C-D842-87AE-163C92DAB88A}" srcOrd="0" destOrd="0" presId="urn:microsoft.com/office/officeart/2005/8/layout/pyramid1"/>
    <dgm:cxn modelId="{32D46078-881F-0447-92C7-369DECF05F6B}" type="presOf" srcId="{9FE38507-D8B0-2F40-841C-E41875F10D0D}" destId="{F71C32A6-76CE-6B4D-858B-BE463DE7EFF9}" srcOrd="0" destOrd="0" presId="urn:microsoft.com/office/officeart/2005/8/layout/pyramid1"/>
    <dgm:cxn modelId="{5FD3F395-E3D5-FE4F-A740-BAD9F6C8FA2C}" type="presOf" srcId="{C65EF1CC-3A2A-CB46-BC6A-7BF5E696AC34}" destId="{D820B6A6-89B2-4341-A626-D8441CC859FB}" srcOrd="0" destOrd="0" presId="urn:microsoft.com/office/officeart/2005/8/layout/pyramid1"/>
    <dgm:cxn modelId="{950524A5-09E6-744E-8EE1-7E61D0A516C1}" srcId="{CABAD46A-4E4E-1544-A164-A1FCBB7A3BD3}" destId="{E0AAD7F5-F527-194D-A2BB-3D9966120E84}" srcOrd="2" destOrd="0" parTransId="{1D11AF2F-DF3A-9F48-8B6C-7B7B354042A4}" sibTransId="{CEFCD691-E9EA-484A-97D3-B71274A9A36A}"/>
    <dgm:cxn modelId="{7B4B4FD8-6366-1342-AF78-1CA5D7EBB38A}" srcId="{CABAD46A-4E4E-1544-A164-A1FCBB7A3BD3}" destId="{9FE38507-D8B0-2F40-841C-E41875F10D0D}" srcOrd="1" destOrd="0" parTransId="{4A81D8F0-0E0C-124D-8B38-58ADBE90E1CD}" sibTransId="{43F1FEDA-14CD-D94E-B0DD-9A907213B1D4}"/>
    <dgm:cxn modelId="{2C4C89E2-2C7B-834C-9F83-5332D946D375}" type="presOf" srcId="{C65EF1CC-3A2A-CB46-BC6A-7BF5E696AC34}" destId="{A0538CE8-753E-8A4C-97C3-569B9FEA2B8A}" srcOrd="1" destOrd="0" presId="urn:microsoft.com/office/officeart/2005/8/layout/pyramid1"/>
    <dgm:cxn modelId="{9FE7FDCD-1FE6-1642-B065-E763652B661A}" type="presParOf" srcId="{312348C1-CE71-2245-9978-5A3C76A60843}" destId="{D89A8A71-49C8-3343-A17F-2DD4858121FE}" srcOrd="0" destOrd="0" presId="urn:microsoft.com/office/officeart/2005/8/layout/pyramid1"/>
    <dgm:cxn modelId="{6B32476D-EA2D-9F4C-A4AB-7D2EDF64D52A}" type="presParOf" srcId="{D89A8A71-49C8-3343-A17F-2DD4858121FE}" destId="{D820B6A6-89B2-4341-A626-D8441CC859FB}" srcOrd="0" destOrd="0" presId="urn:microsoft.com/office/officeart/2005/8/layout/pyramid1"/>
    <dgm:cxn modelId="{48447523-988F-1244-8720-0D0E9C8B5010}" type="presParOf" srcId="{D89A8A71-49C8-3343-A17F-2DD4858121FE}" destId="{A0538CE8-753E-8A4C-97C3-569B9FEA2B8A}" srcOrd="1" destOrd="0" presId="urn:microsoft.com/office/officeart/2005/8/layout/pyramid1"/>
    <dgm:cxn modelId="{9B9C87CC-06FD-374A-8954-154D4F1967E8}" type="presParOf" srcId="{312348C1-CE71-2245-9978-5A3C76A60843}" destId="{8306AA2C-2688-864D-BF39-55E479602D76}" srcOrd="1" destOrd="0" presId="urn:microsoft.com/office/officeart/2005/8/layout/pyramid1"/>
    <dgm:cxn modelId="{7F279B62-F111-824D-9596-9713EC7A64A9}" type="presParOf" srcId="{8306AA2C-2688-864D-BF39-55E479602D76}" destId="{F71C32A6-76CE-6B4D-858B-BE463DE7EFF9}" srcOrd="0" destOrd="0" presId="urn:microsoft.com/office/officeart/2005/8/layout/pyramid1"/>
    <dgm:cxn modelId="{84579CB8-CC24-594C-BE39-87A1320AA7C4}" type="presParOf" srcId="{8306AA2C-2688-864D-BF39-55E479602D76}" destId="{75F4A892-04E4-E34B-8D2B-BF56DE1157E4}" srcOrd="1" destOrd="0" presId="urn:microsoft.com/office/officeart/2005/8/layout/pyramid1"/>
    <dgm:cxn modelId="{66E79A82-025C-D24A-A888-AE667AD1D441}" type="presParOf" srcId="{312348C1-CE71-2245-9978-5A3C76A60843}" destId="{7A6DB594-70A3-4844-A73B-AEB5EA6D47EB}" srcOrd="2" destOrd="0" presId="urn:microsoft.com/office/officeart/2005/8/layout/pyramid1"/>
    <dgm:cxn modelId="{A826D3DD-23EB-B944-93B9-2BDEECBC7F97}" type="presParOf" srcId="{7A6DB594-70A3-4844-A73B-AEB5EA6D47EB}" destId="{90FB1149-B98C-D842-87AE-163C92DAB88A}" srcOrd="0" destOrd="0" presId="urn:microsoft.com/office/officeart/2005/8/layout/pyramid1"/>
    <dgm:cxn modelId="{D50AF9D4-63F1-A14B-9401-4C8B2459BDE3}" type="presParOf" srcId="{7A6DB594-70A3-4844-A73B-AEB5EA6D47EB}" destId="{E7E5F9DF-956E-3747-BF9C-B901F14B942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0C1902-7347-2942-8A96-EF303FB008C1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EC2BFC81-61D7-BA4F-A0D6-4721CEEDD620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l-NL" sz="1200" dirty="0" err="1">
              <a:solidFill>
                <a:schemeClr val="bg1"/>
              </a:solidFill>
            </a:rPr>
            <a:t>Insert</a:t>
          </a:r>
          <a:r>
            <a:rPr lang="nl-NL" sz="1200" dirty="0">
              <a:solidFill>
                <a:schemeClr val="bg1"/>
              </a:solidFill>
            </a:rPr>
            <a:t> content</a:t>
          </a:r>
        </a:p>
      </dgm:t>
    </dgm:pt>
    <dgm:pt modelId="{E027973E-AC5F-3344-ADBB-7AC166BE8819}" type="parTrans" cxnId="{874765F5-A69C-1444-8AF6-E51045FDA08E}">
      <dgm:prSet/>
      <dgm:spPr/>
      <dgm:t>
        <a:bodyPr/>
        <a:lstStyle/>
        <a:p>
          <a:endParaRPr lang="nl-NL" sz="1200"/>
        </a:p>
      </dgm:t>
    </dgm:pt>
    <dgm:pt modelId="{2794B9DB-380F-FF49-A842-8ED73673F6D0}" type="sibTrans" cxnId="{874765F5-A69C-1444-8AF6-E51045FDA08E}">
      <dgm:prSet custT="1"/>
      <dgm:spPr/>
      <dgm:t>
        <a:bodyPr/>
        <a:lstStyle/>
        <a:p>
          <a:endParaRPr lang="nl-NL" sz="1200"/>
        </a:p>
      </dgm:t>
    </dgm:pt>
    <dgm:pt modelId="{A9498F60-6A04-BD4D-87B1-2B142302A14B}">
      <dgm:prSet phldrT="[Tekst]" custT="1"/>
      <dgm:spPr>
        <a:solidFill>
          <a:schemeClr val="accent2"/>
        </a:solidFill>
      </dgm:spPr>
      <dgm:t>
        <a:bodyPr/>
        <a:lstStyle/>
        <a:p>
          <a:r>
            <a:rPr lang="nl-NL" sz="1200" dirty="0" err="1">
              <a:solidFill>
                <a:schemeClr val="bg1"/>
              </a:solidFill>
            </a:rPr>
            <a:t>Insert</a:t>
          </a:r>
          <a:r>
            <a:rPr lang="nl-NL" sz="1200" dirty="0">
              <a:solidFill>
                <a:schemeClr val="bg1"/>
              </a:solidFill>
            </a:rPr>
            <a:t> content</a:t>
          </a:r>
        </a:p>
      </dgm:t>
    </dgm:pt>
    <dgm:pt modelId="{C8CE22C1-0037-CD4A-87D1-9060C9B12039}" type="parTrans" cxnId="{2CDEF400-9B69-9B47-8D2C-9C9D3F894E13}">
      <dgm:prSet/>
      <dgm:spPr/>
      <dgm:t>
        <a:bodyPr/>
        <a:lstStyle/>
        <a:p>
          <a:endParaRPr lang="nl-NL" sz="1200"/>
        </a:p>
      </dgm:t>
    </dgm:pt>
    <dgm:pt modelId="{1A10A9AE-C641-264E-A8E2-0376E9B97452}" type="sibTrans" cxnId="{2CDEF400-9B69-9B47-8D2C-9C9D3F894E13}">
      <dgm:prSet custT="1"/>
      <dgm:spPr/>
      <dgm:t>
        <a:bodyPr/>
        <a:lstStyle/>
        <a:p>
          <a:endParaRPr lang="nl-NL" sz="1200"/>
        </a:p>
      </dgm:t>
    </dgm:pt>
    <dgm:pt modelId="{E18E09CE-704B-9448-9CA2-5D1667E10801}">
      <dgm:prSet phldrT="[Tekst]" custT="1"/>
      <dgm:spPr>
        <a:solidFill>
          <a:schemeClr val="accent3"/>
        </a:solidFill>
      </dgm:spPr>
      <dgm:t>
        <a:bodyPr/>
        <a:lstStyle/>
        <a:p>
          <a:r>
            <a:rPr lang="nl-NL" sz="1200" dirty="0" err="1">
              <a:solidFill>
                <a:schemeClr val="bg1"/>
              </a:solidFill>
            </a:rPr>
            <a:t>Insert</a:t>
          </a:r>
          <a:r>
            <a:rPr lang="nl-NL" sz="1200" dirty="0">
              <a:solidFill>
                <a:schemeClr val="bg1"/>
              </a:solidFill>
            </a:rPr>
            <a:t> content</a:t>
          </a:r>
          <a:endParaRPr lang="nl-NL" sz="1200" dirty="0"/>
        </a:p>
      </dgm:t>
    </dgm:pt>
    <dgm:pt modelId="{D3741335-1F75-A649-B406-5FE37DC6C547}" type="parTrans" cxnId="{300AAB03-B418-A747-94EF-E2DE7E1BCDD9}">
      <dgm:prSet/>
      <dgm:spPr/>
      <dgm:t>
        <a:bodyPr/>
        <a:lstStyle/>
        <a:p>
          <a:endParaRPr lang="nl-NL" sz="1200"/>
        </a:p>
      </dgm:t>
    </dgm:pt>
    <dgm:pt modelId="{6DC308F5-7F1D-0A4C-802E-DA8A6928E816}" type="sibTrans" cxnId="{300AAB03-B418-A747-94EF-E2DE7E1BCDD9}">
      <dgm:prSet custT="1"/>
      <dgm:spPr/>
      <dgm:t>
        <a:bodyPr/>
        <a:lstStyle/>
        <a:p>
          <a:endParaRPr lang="nl-NL" sz="1200"/>
        </a:p>
      </dgm:t>
    </dgm:pt>
    <dgm:pt modelId="{7767F205-4779-C74A-AFD4-A175D71A35D4}">
      <dgm:prSet phldrT="[Tekst]" custT="1"/>
      <dgm:spPr>
        <a:solidFill>
          <a:schemeClr val="accent4"/>
        </a:solidFill>
      </dgm:spPr>
      <dgm:t>
        <a:bodyPr/>
        <a:lstStyle/>
        <a:p>
          <a:r>
            <a:rPr lang="nl-NL" sz="1200" dirty="0" err="1">
              <a:solidFill>
                <a:schemeClr val="bg1"/>
              </a:solidFill>
            </a:rPr>
            <a:t>Insert</a:t>
          </a:r>
          <a:r>
            <a:rPr lang="nl-NL" sz="1200" dirty="0">
              <a:solidFill>
                <a:schemeClr val="bg1"/>
              </a:solidFill>
            </a:rPr>
            <a:t> content</a:t>
          </a:r>
          <a:endParaRPr lang="nl-NL" sz="1200" dirty="0"/>
        </a:p>
      </dgm:t>
    </dgm:pt>
    <dgm:pt modelId="{3D74F541-5B4A-1945-BB89-DECBFDEA91E8}" type="parTrans" cxnId="{7DA77C48-CA8B-6546-9CBB-DC315FAD6DE5}">
      <dgm:prSet/>
      <dgm:spPr/>
      <dgm:t>
        <a:bodyPr/>
        <a:lstStyle/>
        <a:p>
          <a:endParaRPr lang="nl-NL" sz="1200"/>
        </a:p>
      </dgm:t>
    </dgm:pt>
    <dgm:pt modelId="{2B06BEC6-144F-DD4B-84A5-929AA30E77B2}" type="sibTrans" cxnId="{7DA77C48-CA8B-6546-9CBB-DC315FAD6DE5}">
      <dgm:prSet custT="1"/>
      <dgm:spPr/>
      <dgm:t>
        <a:bodyPr/>
        <a:lstStyle/>
        <a:p>
          <a:endParaRPr lang="nl-NL" sz="1200"/>
        </a:p>
      </dgm:t>
    </dgm:pt>
    <dgm:pt modelId="{417D644C-BCD7-3447-BDF3-6EC807D46A46}">
      <dgm:prSet phldrT="[Tekst]" custT="1"/>
      <dgm:spPr>
        <a:solidFill>
          <a:schemeClr val="accent5"/>
        </a:solidFill>
      </dgm:spPr>
      <dgm:t>
        <a:bodyPr/>
        <a:lstStyle/>
        <a:p>
          <a:r>
            <a:rPr lang="nl-NL" sz="1200" dirty="0" err="1">
              <a:solidFill>
                <a:schemeClr val="bg1"/>
              </a:solidFill>
            </a:rPr>
            <a:t>Insert</a:t>
          </a:r>
          <a:r>
            <a:rPr lang="nl-NL" sz="1200" dirty="0">
              <a:solidFill>
                <a:schemeClr val="bg1"/>
              </a:solidFill>
            </a:rPr>
            <a:t> content</a:t>
          </a:r>
          <a:endParaRPr lang="nl-NL" sz="1200" dirty="0"/>
        </a:p>
      </dgm:t>
    </dgm:pt>
    <dgm:pt modelId="{91B3197A-08C9-6748-B68F-FB7C8F410927}" type="parTrans" cxnId="{48421FC9-8F6E-EE4C-AEC1-D93D06B104A6}">
      <dgm:prSet/>
      <dgm:spPr/>
      <dgm:t>
        <a:bodyPr/>
        <a:lstStyle/>
        <a:p>
          <a:endParaRPr lang="nl-NL" sz="1200"/>
        </a:p>
      </dgm:t>
    </dgm:pt>
    <dgm:pt modelId="{297613F0-C0A1-BE44-9577-785487D61203}" type="sibTrans" cxnId="{48421FC9-8F6E-EE4C-AEC1-D93D06B104A6}">
      <dgm:prSet custT="1"/>
      <dgm:spPr/>
      <dgm:t>
        <a:bodyPr/>
        <a:lstStyle/>
        <a:p>
          <a:endParaRPr lang="nl-NL" sz="1200"/>
        </a:p>
      </dgm:t>
    </dgm:pt>
    <dgm:pt modelId="{BF6FB6B2-9D38-084B-954D-B66392C2EDEF}" type="pres">
      <dgm:prSet presAssocID="{8E0C1902-7347-2942-8A96-EF303FB008C1}" presName="cycle" presStyleCnt="0">
        <dgm:presLayoutVars>
          <dgm:dir/>
          <dgm:resizeHandles val="exact"/>
        </dgm:presLayoutVars>
      </dgm:prSet>
      <dgm:spPr/>
    </dgm:pt>
    <dgm:pt modelId="{2529243D-70DB-9742-984D-37AE2E90F081}" type="pres">
      <dgm:prSet presAssocID="{EC2BFC81-61D7-BA4F-A0D6-4721CEEDD620}" presName="node" presStyleLbl="node1" presStyleIdx="0" presStyleCnt="5">
        <dgm:presLayoutVars>
          <dgm:bulletEnabled val="1"/>
        </dgm:presLayoutVars>
      </dgm:prSet>
      <dgm:spPr/>
    </dgm:pt>
    <dgm:pt modelId="{F0BA587E-56D3-964D-8C22-2D7EEB8AA153}" type="pres">
      <dgm:prSet presAssocID="{2794B9DB-380F-FF49-A842-8ED73673F6D0}" presName="sibTrans" presStyleLbl="sibTrans2D1" presStyleIdx="0" presStyleCnt="5"/>
      <dgm:spPr/>
    </dgm:pt>
    <dgm:pt modelId="{22016F74-FE81-2849-B228-CC5A5ED16738}" type="pres">
      <dgm:prSet presAssocID="{2794B9DB-380F-FF49-A842-8ED73673F6D0}" presName="connectorText" presStyleLbl="sibTrans2D1" presStyleIdx="0" presStyleCnt="5"/>
      <dgm:spPr/>
    </dgm:pt>
    <dgm:pt modelId="{15A8146A-2344-7A44-99F2-4AC5252CB907}" type="pres">
      <dgm:prSet presAssocID="{A9498F60-6A04-BD4D-87B1-2B142302A14B}" presName="node" presStyleLbl="node1" presStyleIdx="1" presStyleCnt="5">
        <dgm:presLayoutVars>
          <dgm:bulletEnabled val="1"/>
        </dgm:presLayoutVars>
      </dgm:prSet>
      <dgm:spPr/>
    </dgm:pt>
    <dgm:pt modelId="{6F0DBC46-24D5-E641-A86C-A1B581E5D126}" type="pres">
      <dgm:prSet presAssocID="{1A10A9AE-C641-264E-A8E2-0376E9B97452}" presName="sibTrans" presStyleLbl="sibTrans2D1" presStyleIdx="1" presStyleCnt="5"/>
      <dgm:spPr/>
    </dgm:pt>
    <dgm:pt modelId="{F3175A1C-AB0F-0A48-9D9E-0FD1147F16F8}" type="pres">
      <dgm:prSet presAssocID="{1A10A9AE-C641-264E-A8E2-0376E9B97452}" presName="connectorText" presStyleLbl="sibTrans2D1" presStyleIdx="1" presStyleCnt="5"/>
      <dgm:spPr/>
    </dgm:pt>
    <dgm:pt modelId="{8EC56F6A-0549-234A-8EDF-46F7DBF54034}" type="pres">
      <dgm:prSet presAssocID="{E18E09CE-704B-9448-9CA2-5D1667E10801}" presName="node" presStyleLbl="node1" presStyleIdx="2" presStyleCnt="5">
        <dgm:presLayoutVars>
          <dgm:bulletEnabled val="1"/>
        </dgm:presLayoutVars>
      </dgm:prSet>
      <dgm:spPr/>
    </dgm:pt>
    <dgm:pt modelId="{BCF233A3-6570-F74C-9879-93B4C408B874}" type="pres">
      <dgm:prSet presAssocID="{6DC308F5-7F1D-0A4C-802E-DA8A6928E816}" presName="sibTrans" presStyleLbl="sibTrans2D1" presStyleIdx="2" presStyleCnt="5"/>
      <dgm:spPr/>
    </dgm:pt>
    <dgm:pt modelId="{C013126D-B0CB-6843-B41C-7CBFCFD76487}" type="pres">
      <dgm:prSet presAssocID="{6DC308F5-7F1D-0A4C-802E-DA8A6928E816}" presName="connectorText" presStyleLbl="sibTrans2D1" presStyleIdx="2" presStyleCnt="5"/>
      <dgm:spPr/>
    </dgm:pt>
    <dgm:pt modelId="{A8E9E0FB-8672-8A4E-9739-C9C90100A2D1}" type="pres">
      <dgm:prSet presAssocID="{7767F205-4779-C74A-AFD4-A175D71A35D4}" presName="node" presStyleLbl="node1" presStyleIdx="3" presStyleCnt="5">
        <dgm:presLayoutVars>
          <dgm:bulletEnabled val="1"/>
        </dgm:presLayoutVars>
      </dgm:prSet>
      <dgm:spPr/>
    </dgm:pt>
    <dgm:pt modelId="{B3B97A8A-4211-F34B-BE19-D37028701347}" type="pres">
      <dgm:prSet presAssocID="{2B06BEC6-144F-DD4B-84A5-929AA30E77B2}" presName="sibTrans" presStyleLbl="sibTrans2D1" presStyleIdx="3" presStyleCnt="5"/>
      <dgm:spPr/>
    </dgm:pt>
    <dgm:pt modelId="{0E36D562-7258-EB47-AFD4-52943FF6D0F6}" type="pres">
      <dgm:prSet presAssocID="{2B06BEC6-144F-DD4B-84A5-929AA30E77B2}" presName="connectorText" presStyleLbl="sibTrans2D1" presStyleIdx="3" presStyleCnt="5"/>
      <dgm:spPr/>
    </dgm:pt>
    <dgm:pt modelId="{20B92604-A3A5-6D4F-8F51-3CD916A6CB9C}" type="pres">
      <dgm:prSet presAssocID="{417D644C-BCD7-3447-BDF3-6EC807D46A46}" presName="node" presStyleLbl="node1" presStyleIdx="4" presStyleCnt="5">
        <dgm:presLayoutVars>
          <dgm:bulletEnabled val="1"/>
        </dgm:presLayoutVars>
      </dgm:prSet>
      <dgm:spPr/>
    </dgm:pt>
    <dgm:pt modelId="{784665C1-0886-B943-ABBD-35C1E1397E27}" type="pres">
      <dgm:prSet presAssocID="{297613F0-C0A1-BE44-9577-785487D61203}" presName="sibTrans" presStyleLbl="sibTrans2D1" presStyleIdx="4" presStyleCnt="5"/>
      <dgm:spPr/>
    </dgm:pt>
    <dgm:pt modelId="{68609B35-D6CD-E140-95AB-0A3CB1E25E3A}" type="pres">
      <dgm:prSet presAssocID="{297613F0-C0A1-BE44-9577-785487D61203}" presName="connectorText" presStyleLbl="sibTrans2D1" presStyleIdx="4" presStyleCnt="5"/>
      <dgm:spPr/>
    </dgm:pt>
  </dgm:ptLst>
  <dgm:cxnLst>
    <dgm:cxn modelId="{2CDEF400-9B69-9B47-8D2C-9C9D3F894E13}" srcId="{8E0C1902-7347-2942-8A96-EF303FB008C1}" destId="{A9498F60-6A04-BD4D-87B1-2B142302A14B}" srcOrd="1" destOrd="0" parTransId="{C8CE22C1-0037-CD4A-87D1-9060C9B12039}" sibTransId="{1A10A9AE-C641-264E-A8E2-0376E9B97452}"/>
    <dgm:cxn modelId="{300AAB03-B418-A747-94EF-E2DE7E1BCDD9}" srcId="{8E0C1902-7347-2942-8A96-EF303FB008C1}" destId="{E18E09CE-704B-9448-9CA2-5D1667E10801}" srcOrd="2" destOrd="0" parTransId="{D3741335-1F75-A649-B406-5FE37DC6C547}" sibTransId="{6DC308F5-7F1D-0A4C-802E-DA8A6928E816}"/>
    <dgm:cxn modelId="{92093913-6DB8-D242-B385-C1C0E5C3476C}" type="presOf" srcId="{1A10A9AE-C641-264E-A8E2-0376E9B97452}" destId="{6F0DBC46-24D5-E641-A86C-A1B581E5D126}" srcOrd="0" destOrd="0" presId="urn:microsoft.com/office/officeart/2005/8/layout/cycle2"/>
    <dgm:cxn modelId="{CA45E826-1EF8-3446-BDEC-FD1AFE0E1BEF}" type="presOf" srcId="{2B06BEC6-144F-DD4B-84A5-929AA30E77B2}" destId="{B3B97A8A-4211-F34B-BE19-D37028701347}" srcOrd="0" destOrd="0" presId="urn:microsoft.com/office/officeart/2005/8/layout/cycle2"/>
    <dgm:cxn modelId="{1D174C35-34A9-2E4A-A3F2-E47B3C04EA06}" type="presOf" srcId="{6DC308F5-7F1D-0A4C-802E-DA8A6928E816}" destId="{BCF233A3-6570-F74C-9879-93B4C408B874}" srcOrd="0" destOrd="0" presId="urn:microsoft.com/office/officeart/2005/8/layout/cycle2"/>
    <dgm:cxn modelId="{37D81A43-BE24-E44C-93DD-BB042B5B6BAE}" type="presOf" srcId="{2B06BEC6-144F-DD4B-84A5-929AA30E77B2}" destId="{0E36D562-7258-EB47-AFD4-52943FF6D0F6}" srcOrd="1" destOrd="0" presId="urn:microsoft.com/office/officeart/2005/8/layout/cycle2"/>
    <dgm:cxn modelId="{F80C2464-A8B1-4B4A-A6E7-D863196E1775}" type="presOf" srcId="{297613F0-C0A1-BE44-9577-785487D61203}" destId="{784665C1-0886-B943-ABBD-35C1E1397E27}" srcOrd="0" destOrd="0" presId="urn:microsoft.com/office/officeart/2005/8/layout/cycle2"/>
    <dgm:cxn modelId="{7DA77C48-CA8B-6546-9CBB-DC315FAD6DE5}" srcId="{8E0C1902-7347-2942-8A96-EF303FB008C1}" destId="{7767F205-4779-C74A-AFD4-A175D71A35D4}" srcOrd="3" destOrd="0" parTransId="{3D74F541-5B4A-1945-BB89-DECBFDEA91E8}" sibTransId="{2B06BEC6-144F-DD4B-84A5-929AA30E77B2}"/>
    <dgm:cxn modelId="{5336A283-161C-F44C-9590-9FE2CD4A1A0D}" type="presOf" srcId="{1A10A9AE-C641-264E-A8E2-0376E9B97452}" destId="{F3175A1C-AB0F-0A48-9D9E-0FD1147F16F8}" srcOrd="1" destOrd="0" presId="urn:microsoft.com/office/officeart/2005/8/layout/cycle2"/>
    <dgm:cxn modelId="{15A15194-F461-7046-A5A3-4993B336BA22}" type="presOf" srcId="{2794B9DB-380F-FF49-A842-8ED73673F6D0}" destId="{F0BA587E-56D3-964D-8C22-2D7EEB8AA153}" srcOrd="0" destOrd="0" presId="urn:microsoft.com/office/officeart/2005/8/layout/cycle2"/>
    <dgm:cxn modelId="{18A046B2-FBA8-D144-BBB0-9ACA5537B15D}" type="presOf" srcId="{2794B9DB-380F-FF49-A842-8ED73673F6D0}" destId="{22016F74-FE81-2849-B228-CC5A5ED16738}" srcOrd="1" destOrd="0" presId="urn:microsoft.com/office/officeart/2005/8/layout/cycle2"/>
    <dgm:cxn modelId="{9EB01BBF-1D99-7042-A320-49B6E307A48C}" type="presOf" srcId="{8E0C1902-7347-2942-8A96-EF303FB008C1}" destId="{BF6FB6B2-9D38-084B-954D-B66392C2EDEF}" srcOrd="0" destOrd="0" presId="urn:microsoft.com/office/officeart/2005/8/layout/cycle2"/>
    <dgm:cxn modelId="{48421FC9-8F6E-EE4C-AEC1-D93D06B104A6}" srcId="{8E0C1902-7347-2942-8A96-EF303FB008C1}" destId="{417D644C-BCD7-3447-BDF3-6EC807D46A46}" srcOrd="4" destOrd="0" parTransId="{91B3197A-08C9-6748-B68F-FB7C8F410927}" sibTransId="{297613F0-C0A1-BE44-9577-785487D61203}"/>
    <dgm:cxn modelId="{0B68CCCB-0400-2948-B480-515105A62BDD}" type="presOf" srcId="{297613F0-C0A1-BE44-9577-785487D61203}" destId="{68609B35-D6CD-E140-95AB-0A3CB1E25E3A}" srcOrd="1" destOrd="0" presId="urn:microsoft.com/office/officeart/2005/8/layout/cycle2"/>
    <dgm:cxn modelId="{803712D1-1C25-AB45-84FE-927FA178D1AB}" type="presOf" srcId="{7767F205-4779-C74A-AFD4-A175D71A35D4}" destId="{A8E9E0FB-8672-8A4E-9739-C9C90100A2D1}" srcOrd="0" destOrd="0" presId="urn:microsoft.com/office/officeart/2005/8/layout/cycle2"/>
    <dgm:cxn modelId="{201B96DD-6169-7A42-8BE7-45688F316AD1}" type="presOf" srcId="{EC2BFC81-61D7-BA4F-A0D6-4721CEEDD620}" destId="{2529243D-70DB-9742-984D-37AE2E90F081}" srcOrd="0" destOrd="0" presId="urn:microsoft.com/office/officeart/2005/8/layout/cycle2"/>
    <dgm:cxn modelId="{00849FE3-73AD-0F45-9428-9D376A423C18}" type="presOf" srcId="{417D644C-BCD7-3447-BDF3-6EC807D46A46}" destId="{20B92604-A3A5-6D4F-8F51-3CD916A6CB9C}" srcOrd="0" destOrd="0" presId="urn:microsoft.com/office/officeart/2005/8/layout/cycle2"/>
    <dgm:cxn modelId="{F558BDEB-D539-AB4F-AEA6-B9C325437C80}" type="presOf" srcId="{E18E09CE-704B-9448-9CA2-5D1667E10801}" destId="{8EC56F6A-0549-234A-8EDF-46F7DBF54034}" srcOrd="0" destOrd="0" presId="urn:microsoft.com/office/officeart/2005/8/layout/cycle2"/>
    <dgm:cxn modelId="{874765F5-A69C-1444-8AF6-E51045FDA08E}" srcId="{8E0C1902-7347-2942-8A96-EF303FB008C1}" destId="{EC2BFC81-61D7-BA4F-A0D6-4721CEEDD620}" srcOrd="0" destOrd="0" parTransId="{E027973E-AC5F-3344-ADBB-7AC166BE8819}" sibTransId="{2794B9DB-380F-FF49-A842-8ED73673F6D0}"/>
    <dgm:cxn modelId="{33C24FF6-481F-F94E-943D-BB4192F8FFBF}" type="presOf" srcId="{6DC308F5-7F1D-0A4C-802E-DA8A6928E816}" destId="{C013126D-B0CB-6843-B41C-7CBFCFD76487}" srcOrd="1" destOrd="0" presId="urn:microsoft.com/office/officeart/2005/8/layout/cycle2"/>
    <dgm:cxn modelId="{9B9DB8F6-BB4C-2344-9F8D-8FAD717B4BF0}" type="presOf" srcId="{A9498F60-6A04-BD4D-87B1-2B142302A14B}" destId="{15A8146A-2344-7A44-99F2-4AC5252CB907}" srcOrd="0" destOrd="0" presId="urn:microsoft.com/office/officeart/2005/8/layout/cycle2"/>
    <dgm:cxn modelId="{2689275C-B24C-014F-90B1-B0ECC0D2935E}" type="presParOf" srcId="{BF6FB6B2-9D38-084B-954D-B66392C2EDEF}" destId="{2529243D-70DB-9742-984D-37AE2E90F081}" srcOrd="0" destOrd="0" presId="urn:microsoft.com/office/officeart/2005/8/layout/cycle2"/>
    <dgm:cxn modelId="{B09F5C7A-7CE4-D34B-B60F-9649A7FC968E}" type="presParOf" srcId="{BF6FB6B2-9D38-084B-954D-B66392C2EDEF}" destId="{F0BA587E-56D3-964D-8C22-2D7EEB8AA153}" srcOrd="1" destOrd="0" presId="urn:microsoft.com/office/officeart/2005/8/layout/cycle2"/>
    <dgm:cxn modelId="{42935B9C-6DED-4B49-A97A-BD9FD31394BF}" type="presParOf" srcId="{F0BA587E-56D3-964D-8C22-2D7EEB8AA153}" destId="{22016F74-FE81-2849-B228-CC5A5ED16738}" srcOrd="0" destOrd="0" presId="urn:microsoft.com/office/officeart/2005/8/layout/cycle2"/>
    <dgm:cxn modelId="{4A1EF70E-216A-AD42-9A24-5323879A8700}" type="presParOf" srcId="{BF6FB6B2-9D38-084B-954D-B66392C2EDEF}" destId="{15A8146A-2344-7A44-99F2-4AC5252CB907}" srcOrd="2" destOrd="0" presId="urn:microsoft.com/office/officeart/2005/8/layout/cycle2"/>
    <dgm:cxn modelId="{1411933C-D104-0948-BEBA-6577A2051ED8}" type="presParOf" srcId="{BF6FB6B2-9D38-084B-954D-B66392C2EDEF}" destId="{6F0DBC46-24D5-E641-A86C-A1B581E5D126}" srcOrd="3" destOrd="0" presId="urn:microsoft.com/office/officeart/2005/8/layout/cycle2"/>
    <dgm:cxn modelId="{DAE1A9C1-BF04-8648-9F9C-3B29F25EC053}" type="presParOf" srcId="{6F0DBC46-24D5-E641-A86C-A1B581E5D126}" destId="{F3175A1C-AB0F-0A48-9D9E-0FD1147F16F8}" srcOrd="0" destOrd="0" presId="urn:microsoft.com/office/officeart/2005/8/layout/cycle2"/>
    <dgm:cxn modelId="{A5B0D230-28EE-9B49-AB6A-ADFB444B6C83}" type="presParOf" srcId="{BF6FB6B2-9D38-084B-954D-B66392C2EDEF}" destId="{8EC56F6A-0549-234A-8EDF-46F7DBF54034}" srcOrd="4" destOrd="0" presId="urn:microsoft.com/office/officeart/2005/8/layout/cycle2"/>
    <dgm:cxn modelId="{B90D8341-7364-804B-854A-2ED7DB6826C7}" type="presParOf" srcId="{BF6FB6B2-9D38-084B-954D-B66392C2EDEF}" destId="{BCF233A3-6570-F74C-9879-93B4C408B874}" srcOrd="5" destOrd="0" presId="urn:microsoft.com/office/officeart/2005/8/layout/cycle2"/>
    <dgm:cxn modelId="{9D0C0DB1-67FF-0240-97F1-B26F35169252}" type="presParOf" srcId="{BCF233A3-6570-F74C-9879-93B4C408B874}" destId="{C013126D-B0CB-6843-B41C-7CBFCFD76487}" srcOrd="0" destOrd="0" presId="urn:microsoft.com/office/officeart/2005/8/layout/cycle2"/>
    <dgm:cxn modelId="{97471DC2-453D-DC4A-8D0E-FB9BDD5468AF}" type="presParOf" srcId="{BF6FB6B2-9D38-084B-954D-B66392C2EDEF}" destId="{A8E9E0FB-8672-8A4E-9739-C9C90100A2D1}" srcOrd="6" destOrd="0" presId="urn:microsoft.com/office/officeart/2005/8/layout/cycle2"/>
    <dgm:cxn modelId="{547434D9-7518-5D46-A62C-41B42FCA42E1}" type="presParOf" srcId="{BF6FB6B2-9D38-084B-954D-B66392C2EDEF}" destId="{B3B97A8A-4211-F34B-BE19-D37028701347}" srcOrd="7" destOrd="0" presId="urn:microsoft.com/office/officeart/2005/8/layout/cycle2"/>
    <dgm:cxn modelId="{9068E94D-3A51-284B-90D2-76FFEAE1464E}" type="presParOf" srcId="{B3B97A8A-4211-F34B-BE19-D37028701347}" destId="{0E36D562-7258-EB47-AFD4-52943FF6D0F6}" srcOrd="0" destOrd="0" presId="urn:microsoft.com/office/officeart/2005/8/layout/cycle2"/>
    <dgm:cxn modelId="{D9DEC5B3-3D97-B44C-A4F4-B5A8E29348C5}" type="presParOf" srcId="{BF6FB6B2-9D38-084B-954D-B66392C2EDEF}" destId="{20B92604-A3A5-6D4F-8F51-3CD916A6CB9C}" srcOrd="8" destOrd="0" presId="urn:microsoft.com/office/officeart/2005/8/layout/cycle2"/>
    <dgm:cxn modelId="{8127BD2A-8E3F-BE42-98AF-10FEE875C430}" type="presParOf" srcId="{BF6FB6B2-9D38-084B-954D-B66392C2EDEF}" destId="{784665C1-0886-B943-ABBD-35C1E1397E27}" srcOrd="9" destOrd="0" presId="urn:microsoft.com/office/officeart/2005/8/layout/cycle2"/>
    <dgm:cxn modelId="{54C6C2C4-8BA0-CD48-8B57-C70B8F80A12D}" type="presParOf" srcId="{784665C1-0886-B943-ABBD-35C1E1397E27}" destId="{68609B35-D6CD-E140-95AB-0A3CB1E25E3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F78638-2E6F-6443-831A-9C396876CEE2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65F42463-30C4-614E-B4F6-EF5166B4CB39}">
      <dgm:prSet phldrT="[Tekst]" custT="1"/>
      <dgm:spPr>
        <a:solidFill>
          <a:schemeClr val="accent1">
            <a:hueOff val="0"/>
            <a:satOff val="0"/>
            <a:lumOff val="0"/>
            <a:alpha val="85000"/>
          </a:schemeClr>
        </a:solidFill>
      </dgm:spPr>
      <dgm:t>
        <a:bodyPr/>
        <a:lstStyle/>
        <a:p>
          <a:pPr rtl="0"/>
          <a:r>
            <a:rPr lang="nl-NL" sz="1200" dirty="0" err="1">
              <a:solidFill>
                <a:schemeClr val="bg1"/>
              </a:solidFill>
            </a:rPr>
            <a:t>Insert</a:t>
          </a:r>
          <a:r>
            <a:rPr lang="nl-NL" sz="1200" dirty="0">
              <a:solidFill>
                <a:schemeClr val="bg1"/>
              </a:solidFill>
            </a:rPr>
            <a:t> content</a:t>
          </a:r>
        </a:p>
      </dgm:t>
    </dgm:pt>
    <dgm:pt modelId="{12FED93B-39FD-4649-8828-A243944E748B}" type="parTrans" cxnId="{D268BE7B-A204-F147-9DD4-5797706795F5}">
      <dgm:prSet/>
      <dgm:spPr/>
      <dgm:t>
        <a:bodyPr/>
        <a:lstStyle/>
        <a:p>
          <a:endParaRPr lang="nl-NL" sz="1200">
            <a:solidFill>
              <a:schemeClr val="bg1"/>
            </a:solidFill>
          </a:endParaRPr>
        </a:p>
      </dgm:t>
    </dgm:pt>
    <dgm:pt modelId="{CA0C0F10-2481-D54D-A615-B11994DDA05C}" type="sibTrans" cxnId="{D268BE7B-A204-F147-9DD4-5797706795F5}">
      <dgm:prSet/>
      <dgm:spPr/>
      <dgm:t>
        <a:bodyPr/>
        <a:lstStyle/>
        <a:p>
          <a:endParaRPr lang="nl-NL" sz="1200">
            <a:solidFill>
              <a:schemeClr val="bg1"/>
            </a:solidFill>
          </a:endParaRPr>
        </a:p>
      </dgm:t>
    </dgm:pt>
    <dgm:pt modelId="{DDAD784C-569D-A74E-A662-FC2A688B3F0D}">
      <dgm:prSet phldrT="[Tekst]" custT="1"/>
      <dgm:spPr>
        <a:solidFill>
          <a:schemeClr val="accent6">
            <a:alpha val="85000"/>
          </a:schemeClr>
        </a:solidFill>
      </dgm:spPr>
      <dgm:t>
        <a:bodyPr/>
        <a:lstStyle/>
        <a:p>
          <a:pPr rtl="0"/>
          <a:r>
            <a:rPr lang="nl-NL" sz="1200" dirty="0" err="1">
              <a:solidFill>
                <a:schemeClr val="bg1"/>
              </a:solidFill>
            </a:rPr>
            <a:t>Insert</a:t>
          </a:r>
          <a:r>
            <a:rPr lang="nl-NL" sz="1200" dirty="0">
              <a:solidFill>
                <a:schemeClr val="bg1"/>
              </a:solidFill>
            </a:rPr>
            <a:t> content</a:t>
          </a:r>
        </a:p>
      </dgm:t>
    </dgm:pt>
    <dgm:pt modelId="{34E2BFB8-ADB7-7149-A66A-E80EA7E334CE}" type="parTrans" cxnId="{F23F4E13-51C2-6F4B-947A-E885C89F8D8D}">
      <dgm:prSet/>
      <dgm:spPr/>
      <dgm:t>
        <a:bodyPr/>
        <a:lstStyle/>
        <a:p>
          <a:endParaRPr lang="nl-NL" sz="1200">
            <a:solidFill>
              <a:schemeClr val="bg1"/>
            </a:solidFill>
          </a:endParaRPr>
        </a:p>
      </dgm:t>
    </dgm:pt>
    <dgm:pt modelId="{9175894B-6773-4245-8D0E-902EE128AE42}" type="sibTrans" cxnId="{F23F4E13-51C2-6F4B-947A-E885C89F8D8D}">
      <dgm:prSet/>
      <dgm:spPr/>
      <dgm:t>
        <a:bodyPr/>
        <a:lstStyle/>
        <a:p>
          <a:endParaRPr lang="nl-NL" sz="1200">
            <a:solidFill>
              <a:schemeClr val="bg1"/>
            </a:solidFill>
          </a:endParaRPr>
        </a:p>
      </dgm:t>
    </dgm:pt>
    <dgm:pt modelId="{1CB3820C-190A-8448-B581-35FA7A278713}">
      <dgm:prSet phldrT="[Tekst]" custT="1"/>
      <dgm:spPr>
        <a:solidFill>
          <a:schemeClr val="accent4">
            <a:alpha val="85000"/>
          </a:schemeClr>
        </a:solidFill>
      </dgm:spPr>
      <dgm:t>
        <a:bodyPr/>
        <a:lstStyle/>
        <a:p>
          <a:pPr rtl="0"/>
          <a:r>
            <a:rPr lang="nl-NL" sz="1200" dirty="0" err="1">
              <a:solidFill>
                <a:schemeClr val="bg1"/>
              </a:solidFill>
            </a:rPr>
            <a:t>Insert</a:t>
          </a:r>
          <a:r>
            <a:rPr lang="nl-NL" sz="1200" dirty="0">
              <a:solidFill>
                <a:schemeClr val="bg1"/>
              </a:solidFill>
            </a:rPr>
            <a:t> content</a:t>
          </a:r>
        </a:p>
      </dgm:t>
    </dgm:pt>
    <dgm:pt modelId="{1DD562A8-A6E3-FB49-B18B-CB732398A3B1}" type="parTrans" cxnId="{F40B702D-6E7D-534B-A96B-ADFB260A22EF}">
      <dgm:prSet/>
      <dgm:spPr/>
      <dgm:t>
        <a:bodyPr/>
        <a:lstStyle/>
        <a:p>
          <a:endParaRPr lang="nl-NL" sz="1200">
            <a:solidFill>
              <a:schemeClr val="bg1"/>
            </a:solidFill>
          </a:endParaRPr>
        </a:p>
      </dgm:t>
    </dgm:pt>
    <dgm:pt modelId="{F7ECDFC1-2C98-CA42-A73C-1FF6B065E780}" type="sibTrans" cxnId="{F40B702D-6E7D-534B-A96B-ADFB260A22EF}">
      <dgm:prSet/>
      <dgm:spPr/>
      <dgm:t>
        <a:bodyPr/>
        <a:lstStyle/>
        <a:p>
          <a:endParaRPr lang="nl-NL" sz="1200">
            <a:solidFill>
              <a:schemeClr val="bg1"/>
            </a:solidFill>
          </a:endParaRPr>
        </a:p>
      </dgm:t>
    </dgm:pt>
    <dgm:pt modelId="{FB1E2E34-8AB5-5B47-853D-F7B72EFEE5D8}" type="pres">
      <dgm:prSet presAssocID="{9CF78638-2E6F-6443-831A-9C396876CEE2}" presName="compositeShape" presStyleCnt="0">
        <dgm:presLayoutVars>
          <dgm:chMax val="7"/>
          <dgm:dir/>
          <dgm:resizeHandles val="exact"/>
        </dgm:presLayoutVars>
      </dgm:prSet>
      <dgm:spPr/>
    </dgm:pt>
    <dgm:pt modelId="{818FC015-76E9-D742-B276-FEB70AF9FA54}" type="pres">
      <dgm:prSet presAssocID="{65F42463-30C4-614E-B4F6-EF5166B4CB39}" presName="circ1" presStyleLbl="vennNode1" presStyleIdx="0" presStyleCnt="3"/>
      <dgm:spPr/>
    </dgm:pt>
    <dgm:pt modelId="{5A7EE495-CC85-7941-9133-C9ACA53369CE}" type="pres">
      <dgm:prSet presAssocID="{65F42463-30C4-614E-B4F6-EF5166B4CB3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E715630-67C7-B94E-9719-4270D4A953B7}" type="pres">
      <dgm:prSet presAssocID="{DDAD784C-569D-A74E-A662-FC2A688B3F0D}" presName="circ2" presStyleLbl="vennNode1" presStyleIdx="1" presStyleCnt="3"/>
      <dgm:spPr/>
    </dgm:pt>
    <dgm:pt modelId="{1268498F-1637-F348-BD61-4F0DA78DFCFB}" type="pres">
      <dgm:prSet presAssocID="{DDAD784C-569D-A74E-A662-FC2A688B3F0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5F92309-F1D8-F546-828F-C8C14A56DECD}" type="pres">
      <dgm:prSet presAssocID="{1CB3820C-190A-8448-B581-35FA7A278713}" presName="circ3" presStyleLbl="vennNode1" presStyleIdx="2" presStyleCnt="3"/>
      <dgm:spPr/>
    </dgm:pt>
    <dgm:pt modelId="{9D175858-54BD-3F40-9B5D-4BAA2D00FD26}" type="pres">
      <dgm:prSet presAssocID="{1CB3820C-190A-8448-B581-35FA7A27871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37B6C05-374B-6F4C-8A6C-615868EB7F54}" type="presOf" srcId="{DDAD784C-569D-A74E-A662-FC2A688B3F0D}" destId="{1268498F-1637-F348-BD61-4F0DA78DFCFB}" srcOrd="0" destOrd="0" presId="urn:microsoft.com/office/officeart/2005/8/layout/venn1"/>
    <dgm:cxn modelId="{862C0D09-FCF1-9143-B8EC-A524F17B4DB9}" type="presOf" srcId="{1CB3820C-190A-8448-B581-35FA7A278713}" destId="{45F92309-F1D8-F546-828F-C8C14A56DECD}" srcOrd="1" destOrd="0" presId="urn:microsoft.com/office/officeart/2005/8/layout/venn1"/>
    <dgm:cxn modelId="{F23F4E13-51C2-6F4B-947A-E885C89F8D8D}" srcId="{9CF78638-2E6F-6443-831A-9C396876CEE2}" destId="{DDAD784C-569D-A74E-A662-FC2A688B3F0D}" srcOrd="1" destOrd="0" parTransId="{34E2BFB8-ADB7-7149-A66A-E80EA7E334CE}" sibTransId="{9175894B-6773-4245-8D0E-902EE128AE42}"/>
    <dgm:cxn modelId="{F40B702D-6E7D-534B-A96B-ADFB260A22EF}" srcId="{9CF78638-2E6F-6443-831A-9C396876CEE2}" destId="{1CB3820C-190A-8448-B581-35FA7A278713}" srcOrd="2" destOrd="0" parTransId="{1DD562A8-A6E3-FB49-B18B-CB732398A3B1}" sibTransId="{F7ECDFC1-2C98-CA42-A73C-1FF6B065E780}"/>
    <dgm:cxn modelId="{BFD19732-284D-EA4B-A241-CDAF2A01E5C2}" type="presOf" srcId="{65F42463-30C4-614E-B4F6-EF5166B4CB39}" destId="{5A7EE495-CC85-7941-9133-C9ACA53369CE}" srcOrd="0" destOrd="0" presId="urn:microsoft.com/office/officeart/2005/8/layout/venn1"/>
    <dgm:cxn modelId="{FE8D684F-5D8B-6C40-9431-7F81596C7957}" type="presOf" srcId="{1CB3820C-190A-8448-B581-35FA7A278713}" destId="{9D175858-54BD-3F40-9B5D-4BAA2D00FD26}" srcOrd="0" destOrd="0" presId="urn:microsoft.com/office/officeart/2005/8/layout/venn1"/>
    <dgm:cxn modelId="{C597B354-0A18-6E42-8CFA-B9D8EF8DC495}" type="presOf" srcId="{65F42463-30C4-614E-B4F6-EF5166B4CB39}" destId="{818FC015-76E9-D742-B276-FEB70AF9FA54}" srcOrd="1" destOrd="0" presId="urn:microsoft.com/office/officeart/2005/8/layout/venn1"/>
    <dgm:cxn modelId="{D268BE7B-A204-F147-9DD4-5797706795F5}" srcId="{9CF78638-2E6F-6443-831A-9C396876CEE2}" destId="{65F42463-30C4-614E-B4F6-EF5166B4CB39}" srcOrd="0" destOrd="0" parTransId="{12FED93B-39FD-4649-8828-A243944E748B}" sibTransId="{CA0C0F10-2481-D54D-A615-B11994DDA05C}"/>
    <dgm:cxn modelId="{A9BBCC90-AE38-A44A-9ECB-446621C84DEF}" type="presOf" srcId="{9CF78638-2E6F-6443-831A-9C396876CEE2}" destId="{FB1E2E34-8AB5-5B47-853D-F7B72EFEE5D8}" srcOrd="0" destOrd="0" presId="urn:microsoft.com/office/officeart/2005/8/layout/venn1"/>
    <dgm:cxn modelId="{F95E53AA-A27B-6345-8ECD-F28A09B9AF74}" type="presOf" srcId="{DDAD784C-569D-A74E-A662-FC2A688B3F0D}" destId="{0E715630-67C7-B94E-9719-4270D4A953B7}" srcOrd="1" destOrd="0" presId="urn:microsoft.com/office/officeart/2005/8/layout/venn1"/>
    <dgm:cxn modelId="{D1F35254-10B7-904C-94DF-69A3B9B7AC57}" type="presParOf" srcId="{FB1E2E34-8AB5-5B47-853D-F7B72EFEE5D8}" destId="{818FC015-76E9-D742-B276-FEB70AF9FA54}" srcOrd="0" destOrd="0" presId="urn:microsoft.com/office/officeart/2005/8/layout/venn1"/>
    <dgm:cxn modelId="{8C041632-8449-E64C-8E41-EC8885B8BBE9}" type="presParOf" srcId="{FB1E2E34-8AB5-5B47-853D-F7B72EFEE5D8}" destId="{5A7EE495-CC85-7941-9133-C9ACA53369CE}" srcOrd="1" destOrd="0" presId="urn:microsoft.com/office/officeart/2005/8/layout/venn1"/>
    <dgm:cxn modelId="{ED880F0A-602C-E148-989C-D9A9C80EEDB2}" type="presParOf" srcId="{FB1E2E34-8AB5-5B47-853D-F7B72EFEE5D8}" destId="{0E715630-67C7-B94E-9719-4270D4A953B7}" srcOrd="2" destOrd="0" presId="urn:microsoft.com/office/officeart/2005/8/layout/venn1"/>
    <dgm:cxn modelId="{2C4D8A73-B663-5840-8EF8-76F62AE3603D}" type="presParOf" srcId="{FB1E2E34-8AB5-5B47-853D-F7B72EFEE5D8}" destId="{1268498F-1637-F348-BD61-4F0DA78DFCFB}" srcOrd="3" destOrd="0" presId="urn:microsoft.com/office/officeart/2005/8/layout/venn1"/>
    <dgm:cxn modelId="{60514875-8295-E44E-BD25-2CB63FE1E103}" type="presParOf" srcId="{FB1E2E34-8AB5-5B47-853D-F7B72EFEE5D8}" destId="{45F92309-F1D8-F546-828F-C8C14A56DECD}" srcOrd="4" destOrd="0" presId="urn:microsoft.com/office/officeart/2005/8/layout/venn1"/>
    <dgm:cxn modelId="{1EA977D7-82C2-824E-9DA8-B727DEB1F013}" type="presParOf" srcId="{FB1E2E34-8AB5-5B47-853D-F7B72EFEE5D8}" destId="{9D175858-54BD-3F40-9B5D-4BAA2D00FD2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50376F-F5AC-4A48-A79E-41424D2191F8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3A278FDE-9FDE-8D4C-A374-CF8CF895EA37}">
      <dgm:prSet phldrT="[Tekst]" custT="1"/>
      <dgm:spPr/>
      <dgm:t>
        <a:bodyPr/>
        <a:lstStyle/>
        <a:p>
          <a:pPr rtl="0"/>
          <a:r>
            <a:rPr lang="nl-NL" sz="1400" dirty="0" err="1"/>
            <a:t>Insert</a:t>
          </a:r>
          <a:r>
            <a:rPr lang="nl-NL" sz="1400" dirty="0"/>
            <a:t> </a:t>
          </a:r>
          <a:r>
            <a:rPr lang="nl-NL" sz="1400" dirty="0" err="1"/>
            <a:t>text</a:t>
          </a:r>
          <a:endParaRPr lang="nl-NL" sz="1400" dirty="0"/>
        </a:p>
      </dgm:t>
    </dgm:pt>
    <dgm:pt modelId="{446D819D-96B1-4741-9A0D-9D6B0F25C711}" type="parTrans" cxnId="{DD442387-4305-9044-84AE-9AA5856AF328}">
      <dgm:prSet/>
      <dgm:spPr/>
      <dgm:t>
        <a:bodyPr/>
        <a:lstStyle/>
        <a:p>
          <a:endParaRPr lang="nl-NL" sz="1400"/>
        </a:p>
      </dgm:t>
    </dgm:pt>
    <dgm:pt modelId="{B5CF0BB2-3CA9-0F4F-BC17-BDACAA50FB30}" type="sibTrans" cxnId="{DD442387-4305-9044-84AE-9AA5856AF328}">
      <dgm:prSet/>
      <dgm:spPr/>
      <dgm:t>
        <a:bodyPr/>
        <a:lstStyle/>
        <a:p>
          <a:endParaRPr lang="nl-NL" sz="1400"/>
        </a:p>
      </dgm:t>
    </dgm:pt>
    <dgm:pt modelId="{672A24D3-91D2-0C49-BEBD-30A859FD4474}">
      <dgm:prSet phldrT="[Tekst]" custT="1"/>
      <dgm:spPr>
        <a:solidFill>
          <a:schemeClr val="accent3"/>
        </a:solidFill>
      </dgm:spPr>
      <dgm:t>
        <a:bodyPr/>
        <a:lstStyle/>
        <a:p>
          <a:r>
            <a:rPr lang="nl-NL" sz="1400" dirty="0" err="1">
              <a:solidFill>
                <a:schemeClr val="bg1"/>
              </a:solidFill>
            </a:rPr>
            <a:t>Insert</a:t>
          </a:r>
          <a:r>
            <a:rPr lang="nl-NL" sz="1400" dirty="0">
              <a:solidFill>
                <a:schemeClr val="bg1"/>
              </a:solidFill>
            </a:rPr>
            <a:t> </a:t>
          </a:r>
          <a:r>
            <a:rPr lang="nl-NL" sz="1400" dirty="0" err="1">
              <a:solidFill>
                <a:schemeClr val="bg1"/>
              </a:solidFill>
            </a:rPr>
            <a:t>text</a:t>
          </a:r>
          <a:endParaRPr lang="nl-NL" sz="1400" dirty="0">
            <a:solidFill>
              <a:schemeClr val="bg1"/>
            </a:solidFill>
          </a:endParaRPr>
        </a:p>
      </dgm:t>
    </dgm:pt>
    <dgm:pt modelId="{656EC79C-09D6-9847-9403-068089364FD5}" type="parTrans" cxnId="{6CAD77D6-3DAB-2F4E-A214-1A67CD131897}">
      <dgm:prSet/>
      <dgm:spPr/>
      <dgm:t>
        <a:bodyPr/>
        <a:lstStyle/>
        <a:p>
          <a:endParaRPr lang="nl-NL" sz="1400"/>
        </a:p>
      </dgm:t>
    </dgm:pt>
    <dgm:pt modelId="{746B3F03-F51A-5B4C-AC7D-6ADEC520B8DB}" type="sibTrans" cxnId="{6CAD77D6-3DAB-2F4E-A214-1A67CD131897}">
      <dgm:prSet/>
      <dgm:spPr/>
      <dgm:t>
        <a:bodyPr/>
        <a:lstStyle/>
        <a:p>
          <a:endParaRPr lang="nl-NL" sz="1400"/>
        </a:p>
      </dgm:t>
    </dgm:pt>
    <dgm:pt modelId="{6BE89083-6A66-744D-9962-27F9496D66F7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l-NL" sz="1400" dirty="0" err="1"/>
            <a:t>Insert</a:t>
          </a:r>
          <a:r>
            <a:rPr lang="nl-NL" sz="1400" dirty="0"/>
            <a:t> </a:t>
          </a:r>
          <a:r>
            <a:rPr lang="nl-NL" sz="1400" dirty="0" err="1"/>
            <a:t>text</a:t>
          </a:r>
          <a:endParaRPr lang="nl-NL" sz="1400" dirty="0"/>
        </a:p>
      </dgm:t>
    </dgm:pt>
    <dgm:pt modelId="{E6AFE5FC-55DE-6848-847C-10CA69BC541B}" type="parTrans" cxnId="{CCD8AF2D-85E7-4040-BE52-6857EB8327FB}">
      <dgm:prSet/>
      <dgm:spPr/>
      <dgm:t>
        <a:bodyPr/>
        <a:lstStyle/>
        <a:p>
          <a:endParaRPr lang="nl-NL" sz="1400"/>
        </a:p>
      </dgm:t>
    </dgm:pt>
    <dgm:pt modelId="{58A33B65-F699-D946-A311-C0579B2D9785}" type="sibTrans" cxnId="{CCD8AF2D-85E7-4040-BE52-6857EB8327FB}">
      <dgm:prSet/>
      <dgm:spPr/>
      <dgm:t>
        <a:bodyPr/>
        <a:lstStyle/>
        <a:p>
          <a:endParaRPr lang="nl-NL" sz="1400"/>
        </a:p>
      </dgm:t>
    </dgm:pt>
    <dgm:pt modelId="{FB117BF1-05ED-314B-BEC0-4B8D8DC10B23}">
      <dgm:prSet custT="1"/>
      <dgm:spPr>
        <a:solidFill>
          <a:schemeClr val="accent3"/>
        </a:solidFill>
      </dgm:spPr>
      <dgm:t>
        <a:bodyPr/>
        <a:lstStyle/>
        <a:p>
          <a:r>
            <a:rPr lang="nl-NL" sz="1400" dirty="0" err="1"/>
            <a:t>Insert</a:t>
          </a:r>
          <a:r>
            <a:rPr lang="nl-NL" sz="1400" dirty="0"/>
            <a:t> </a:t>
          </a:r>
          <a:r>
            <a:rPr lang="nl-NL" sz="1400" dirty="0" err="1"/>
            <a:t>text</a:t>
          </a:r>
          <a:endParaRPr lang="nl-NL" sz="1400" dirty="0"/>
        </a:p>
      </dgm:t>
    </dgm:pt>
    <dgm:pt modelId="{43BB17EB-D68C-CA4B-AB33-A2351398A367}" type="parTrans" cxnId="{9DDD3C06-A741-E343-9FA0-88EAB1189BA6}">
      <dgm:prSet/>
      <dgm:spPr/>
      <dgm:t>
        <a:bodyPr/>
        <a:lstStyle/>
        <a:p>
          <a:endParaRPr lang="nl-NL" sz="1400"/>
        </a:p>
      </dgm:t>
    </dgm:pt>
    <dgm:pt modelId="{DC8D3911-6E50-5E4F-9DAC-C321E1654CF4}" type="sibTrans" cxnId="{9DDD3C06-A741-E343-9FA0-88EAB1189BA6}">
      <dgm:prSet/>
      <dgm:spPr/>
      <dgm:t>
        <a:bodyPr/>
        <a:lstStyle/>
        <a:p>
          <a:endParaRPr lang="nl-NL" sz="1400"/>
        </a:p>
      </dgm:t>
    </dgm:pt>
    <dgm:pt modelId="{67A21B25-A75E-0B4A-9838-1924C472AF6E}" type="pres">
      <dgm:prSet presAssocID="{0E50376F-F5AC-4A48-A79E-41424D2191F8}" presName="Name0" presStyleCnt="0">
        <dgm:presLayoutVars>
          <dgm:dir/>
          <dgm:resizeHandles val="exact"/>
        </dgm:presLayoutVars>
      </dgm:prSet>
      <dgm:spPr/>
    </dgm:pt>
    <dgm:pt modelId="{2D6B98ED-6107-E649-8FDB-CCE6E79F3AFF}" type="pres">
      <dgm:prSet presAssocID="{3A278FDE-9FDE-8D4C-A374-CF8CF895EA37}" presName="parTxOnly" presStyleLbl="node1" presStyleIdx="0" presStyleCnt="4">
        <dgm:presLayoutVars>
          <dgm:bulletEnabled val="1"/>
        </dgm:presLayoutVars>
      </dgm:prSet>
      <dgm:spPr/>
    </dgm:pt>
    <dgm:pt modelId="{3B7A68E0-2DDB-6D44-874D-4809D109E921}" type="pres">
      <dgm:prSet presAssocID="{B5CF0BB2-3CA9-0F4F-BC17-BDACAA50FB30}" presName="parSpace" presStyleCnt="0"/>
      <dgm:spPr/>
    </dgm:pt>
    <dgm:pt modelId="{55756FFB-E913-A94F-A884-4BFCD71D3412}" type="pres">
      <dgm:prSet presAssocID="{672A24D3-91D2-0C49-BEBD-30A859FD4474}" presName="parTxOnly" presStyleLbl="node1" presStyleIdx="1" presStyleCnt="4">
        <dgm:presLayoutVars>
          <dgm:bulletEnabled val="1"/>
        </dgm:presLayoutVars>
      </dgm:prSet>
      <dgm:spPr/>
    </dgm:pt>
    <dgm:pt modelId="{E4253464-5D44-4941-BC33-39D490DF4CD2}" type="pres">
      <dgm:prSet presAssocID="{746B3F03-F51A-5B4C-AC7D-6ADEC520B8DB}" presName="parSpace" presStyleCnt="0"/>
      <dgm:spPr/>
    </dgm:pt>
    <dgm:pt modelId="{FF1BAA1F-5E78-E44E-9A94-41B2112A6FAD}" type="pres">
      <dgm:prSet presAssocID="{6BE89083-6A66-744D-9962-27F9496D66F7}" presName="parTxOnly" presStyleLbl="node1" presStyleIdx="2" presStyleCnt="4">
        <dgm:presLayoutVars>
          <dgm:bulletEnabled val="1"/>
        </dgm:presLayoutVars>
      </dgm:prSet>
      <dgm:spPr/>
    </dgm:pt>
    <dgm:pt modelId="{6B7F929D-72AE-4345-8A36-09D2FCF3A2B7}" type="pres">
      <dgm:prSet presAssocID="{58A33B65-F699-D946-A311-C0579B2D9785}" presName="parSpace" presStyleCnt="0"/>
      <dgm:spPr/>
    </dgm:pt>
    <dgm:pt modelId="{D3F916F7-06C6-4845-A4EB-24C78F3DB4DA}" type="pres">
      <dgm:prSet presAssocID="{FB117BF1-05ED-314B-BEC0-4B8D8DC10B23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D3D2DB04-0C45-9F46-B232-87E8E0E600B0}" type="presOf" srcId="{3A278FDE-9FDE-8D4C-A374-CF8CF895EA37}" destId="{2D6B98ED-6107-E649-8FDB-CCE6E79F3AFF}" srcOrd="0" destOrd="0" presId="urn:microsoft.com/office/officeart/2005/8/layout/hChevron3"/>
    <dgm:cxn modelId="{9DDD3C06-A741-E343-9FA0-88EAB1189BA6}" srcId="{0E50376F-F5AC-4A48-A79E-41424D2191F8}" destId="{FB117BF1-05ED-314B-BEC0-4B8D8DC10B23}" srcOrd="3" destOrd="0" parTransId="{43BB17EB-D68C-CA4B-AB33-A2351398A367}" sibTransId="{DC8D3911-6E50-5E4F-9DAC-C321E1654CF4}"/>
    <dgm:cxn modelId="{CCD8AF2D-85E7-4040-BE52-6857EB8327FB}" srcId="{0E50376F-F5AC-4A48-A79E-41424D2191F8}" destId="{6BE89083-6A66-744D-9962-27F9496D66F7}" srcOrd="2" destOrd="0" parTransId="{E6AFE5FC-55DE-6848-847C-10CA69BC541B}" sibTransId="{58A33B65-F699-D946-A311-C0579B2D9785}"/>
    <dgm:cxn modelId="{6C758D62-2B13-004D-BF0B-9F8D5B0456EF}" type="presOf" srcId="{672A24D3-91D2-0C49-BEBD-30A859FD4474}" destId="{55756FFB-E913-A94F-A884-4BFCD71D3412}" srcOrd="0" destOrd="0" presId="urn:microsoft.com/office/officeart/2005/8/layout/hChevron3"/>
    <dgm:cxn modelId="{53F57E6B-589D-D04F-BB7E-D583D72F345A}" type="presOf" srcId="{0E50376F-F5AC-4A48-A79E-41424D2191F8}" destId="{67A21B25-A75E-0B4A-9838-1924C472AF6E}" srcOrd="0" destOrd="0" presId="urn:microsoft.com/office/officeart/2005/8/layout/hChevron3"/>
    <dgm:cxn modelId="{DD442387-4305-9044-84AE-9AA5856AF328}" srcId="{0E50376F-F5AC-4A48-A79E-41424D2191F8}" destId="{3A278FDE-9FDE-8D4C-A374-CF8CF895EA37}" srcOrd="0" destOrd="0" parTransId="{446D819D-96B1-4741-9A0D-9D6B0F25C711}" sibTransId="{B5CF0BB2-3CA9-0F4F-BC17-BDACAA50FB30}"/>
    <dgm:cxn modelId="{6855F38B-C865-544A-9EF2-AE2B162F2A99}" type="presOf" srcId="{6BE89083-6A66-744D-9962-27F9496D66F7}" destId="{FF1BAA1F-5E78-E44E-9A94-41B2112A6FAD}" srcOrd="0" destOrd="0" presId="urn:microsoft.com/office/officeart/2005/8/layout/hChevron3"/>
    <dgm:cxn modelId="{6CAD77D6-3DAB-2F4E-A214-1A67CD131897}" srcId="{0E50376F-F5AC-4A48-A79E-41424D2191F8}" destId="{672A24D3-91D2-0C49-BEBD-30A859FD4474}" srcOrd="1" destOrd="0" parTransId="{656EC79C-09D6-9847-9403-068089364FD5}" sibTransId="{746B3F03-F51A-5B4C-AC7D-6ADEC520B8DB}"/>
    <dgm:cxn modelId="{A5BE0DFC-E512-BE4D-AD3A-43475319BC48}" type="presOf" srcId="{FB117BF1-05ED-314B-BEC0-4B8D8DC10B23}" destId="{D3F916F7-06C6-4845-A4EB-24C78F3DB4DA}" srcOrd="0" destOrd="0" presId="urn:microsoft.com/office/officeart/2005/8/layout/hChevron3"/>
    <dgm:cxn modelId="{F9B3BCAB-CD68-FB4E-92ED-B66D082FF8ED}" type="presParOf" srcId="{67A21B25-A75E-0B4A-9838-1924C472AF6E}" destId="{2D6B98ED-6107-E649-8FDB-CCE6E79F3AFF}" srcOrd="0" destOrd="0" presId="urn:microsoft.com/office/officeart/2005/8/layout/hChevron3"/>
    <dgm:cxn modelId="{CBC1382D-8713-A745-80FB-553231615C56}" type="presParOf" srcId="{67A21B25-A75E-0B4A-9838-1924C472AF6E}" destId="{3B7A68E0-2DDB-6D44-874D-4809D109E921}" srcOrd="1" destOrd="0" presId="urn:microsoft.com/office/officeart/2005/8/layout/hChevron3"/>
    <dgm:cxn modelId="{4FC48B3A-3F79-2A42-8573-4FAB03846DEB}" type="presParOf" srcId="{67A21B25-A75E-0B4A-9838-1924C472AF6E}" destId="{55756FFB-E913-A94F-A884-4BFCD71D3412}" srcOrd="2" destOrd="0" presId="urn:microsoft.com/office/officeart/2005/8/layout/hChevron3"/>
    <dgm:cxn modelId="{F35C1596-5CE7-A64E-83F1-834F3EEC0CFB}" type="presParOf" srcId="{67A21B25-A75E-0B4A-9838-1924C472AF6E}" destId="{E4253464-5D44-4941-BC33-39D490DF4CD2}" srcOrd="3" destOrd="0" presId="urn:microsoft.com/office/officeart/2005/8/layout/hChevron3"/>
    <dgm:cxn modelId="{0E443E00-8DCC-F145-896B-FD9CC4EAD621}" type="presParOf" srcId="{67A21B25-A75E-0B4A-9838-1924C472AF6E}" destId="{FF1BAA1F-5E78-E44E-9A94-41B2112A6FAD}" srcOrd="4" destOrd="0" presId="urn:microsoft.com/office/officeart/2005/8/layout/hChevron3"/>
    <dgm:cxn modelId="{6BD3B7D2-F64E-8A40-9346-AF0CB7C36215}" type="presParOf" srcId="{67A21B25-A75E-0B4A-9838-1924C472AF6E}" destId="{6B7F929D-72AE-4345-8A36-09D2FCF3A2B7}" srcOrd="5" destOrd="0" presId="urn:microsoft.com/office/officeart/2005/8/layout/hChevron3"/>
    <dgm:cxn modelId="{362EE702-BA35-C742-BAC1-A5DA881A5B0B}" type="presParOf" srcId="{67A21B25-A75E-0B4A-9838-1924C472AF6E}" destId="{D3F916F7-06C6-4845-A4EB-24C78F3DB4DA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0B6A6-89B2-4341-A626-D8441CC859FB}">
      <dsp:nvSpPr>
        <dsp:cNvPr id="0" name=""/>
        <dsp:cNvSpPr/>
      </dsp:nvSpPr>
      <dsp:spPr>
        <a:xfrm>
          <a:off x="985193" y="0"/>
          <a:ext cx="985193" cy="883794"/>
        </a:xfrm>
        <a:prstGeom prst="trapezoid">
          <a:avLst>
            <a:gd name="adj" fmla="val 5573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0800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 err="1">
              <a:solidFill>
                <a:schemeClr val="bg1"/>
              </a:solidFill>
            </a:rPr>
            <a:t>Insert</a:t>
          </a:r>
          <a:r>
            <a:rPr lang="nl-NL" sz="1000" kern="1200" dirty="0">
              <a:solidFill>
                <a:schemeClr val="bg1"/>
              </a:solidFill>
            </a:rPr>
            <a:t> </a:t>
          </a:r>
          <a:br>
            <a:rPr lang="nl-NL" sz="1000" kern="1200" dirty="0">
              <a:solidFill>
                <a:schemeClr val="bg1"/>
              </a:solidFill>
            </a:rPr>
          </a:br>
          <a:r>
            <a:rPr lang="nl-NL" sz="1000" kern="1200" dirty="0">
              <a:solidFill>
                <a:schemeClr val="bg1"/>
              </a:solidFill>
            </a:rPr>
            <a:t>content</a:t>
          </a:r>
          <a:endParaRPr lang="nl-NL" sz="1000" kern="1200" dirty="0"/>
        </a:p>
      </dsp:txBody>
      <dsp:txXfrm>
        <a:off x="985193" y="0"/>
        <a:ext cx="985193" cy="883794"/>
      </dsp:txXfrm>
    </dsp:sp>
    <dsp:sp modelId="{F71C32A6-76CE-6B4D-858B-BE463DE7EFF9}">
      <dsp:nvSpPr>
        <dsp:cNvPr id="0" name=""/>
        <dsp:cNvSpPr/>
      </dsp:nvSpPr>
      <dsp:spPr>
        <a:xfrm>
          <a:off x="492596" y="883793"/>
          <a:ext cx="1970386" cy="883794"/>
        </a:xfrm>
        <a:prstGeom prst="trapezoid">
          <a:avLst>
            <a:gd name="adj" fmla="val 55737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 err="1">
              <a:solidFill>
                <a:schemeClr val="bg1"/>
              </a:solidFill>
            </a:rPr>
            <a:t>Insert</a:t>
          </a:r>
          <a:r>
            <a:rPr lang="nl-NL" sz="1000" kern="1200" dirty="0">
              <a:solidFill>
                <a:schemeClr val="bg1"/>
              </a:solidFill>
            </a:rPr>
            <a:t> content</a:t>
          </a:r>
          <a:endParaRPr lang="nl-NL" sz="1000" kern="1200" dirty="0"/>
        </a:p>
      </dsp:txBody>
      <dsp:txXfrm>
        <a:off x="837414" y="883793"/>
        <a:ext cx="1280751" cy="883794"/>
      </dsp:txXfrm>
    </dsp:sp>
    <dsp:sp modelId="{90FB1149-B98C-D842-87AE-163C92DAB88A}">
      <dsp:nvSpPr>
        <dsp:cNvPr id="0" name=""/>
        <dsp:cNvSpPr/>
      </dsp:nvSpPr>
      <dsp:spPr>
        <a:xfrm>
          <a:off x="0" y="1767587"/>
          <a:ext cx="2955579" cy="883794"/>
        </a:xfrm>
        <a:prstGeom prst="trapezoid">
          <a:avLst>
            <a:gd name="adj" fmla="val 55737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 err="1">
              <a:solidFill>
                <a:schemeClr val="accent1"/>
              </a:solidFill>
            </a:rPr>
            <a:t>Insert</a:t>
          </a:r>
          <a:r>
            <a:rPr lang="nl-NL" sz="1000" kern="1200" dirty="0">
              <a:solidFill>
                <a:schemeClr val="accent1"/>
              </a:solidFill>
            </a:rPr>
            <a:t> content</a:t>
          </a:r>
        </a:p>
      </dsp:txBody>
      <dsp:txXfrm>
        <a:off x="517226" y="1767587"/>
        <a:ext cx="1921127" cy="8837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9243D-70DB-9742-984D-37AE2E90F081}">
      <dsp:nvSpPr>
        <dsp:cNvPr id="0" name=""/>
        <dsp:cNvSpPr/>
      </dsp:nvSpPr>
      <dsp:spPr>
        <a:xfrm>
          <a:off x="1947406" y="320"/>
          <a:ext cx="980845" cy="980845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 err="1">
              <a:solidFill>
                <a:schemeClr val="bg1"/>
              </a:solidFill>
            </a:rPr>
            <a:t>Insert</a:t>
          </a:r>
          <a:r>
            <a:rPr lang="nl-NL" sz="1200" kern="1200" dirty="0">
              <a:solidFill>
                <a:schemeClr val="bg1"/>
              </a:solidFill>
            </a:rPr>
            <a:t> content</a:t>
          </a:r>
        </a:p>
      </dsp:txBody>
      <dsp:txXfrm>
        <a:off x="2091047" y="143961"/>
        <a:ext cx="693563" cy="693563"/>
      </dsp:txXfrm>
    </dsp:sp>
    <dsp:sp modelId="{F0BA587E-56D3-964D-8C22-2D7EEB8AA153}">
      <dsp:nvSpPr>
        <dsp:cNvPr id="0" name=""/>
        <dsp:cNvSpPr/>
      </dsp:nvSpPr>
      <dsp:spPr>
        <a:xfrm rot="2160000">
          <a:off x="2897462" y="754205"/>
          <a:ext cx="261612" cy="3310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200" kern="1200"/>
        </a:p>
      </dsp:txBody>
      <dsp:txXfrm>
        <a:off x="2904957" y="797346"/>
        <a:ext cx="183128" cy="198621"/>
      </dsp:txXfrm>
    </dsp:sp>
    <dsp:sp modelId="{15A8146A-2344-7A44-99F2-4AC5252CB907}">
      <dsp:nvSpPr>
        <dsp:cNvPr id="0" name=""/>
        <dsp:cNvSpPr/>
      </dsp:nvSpPr>
      <dsp:spPr>
        <a:xfrm>
          <a:off x="3140265" y="866983"/>
          <a:ext cx="980845" cy="980845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 err="1">
              <a:solidFill>
                <a:schemeClr val="bg1"/>
              </a:solidFill>
            </a:rPr>
            <a:t>Insert</a:t>
          </a:r>
          <a:r>
            <a:rPr lang="nl-NL" sz="1200" kern="1200" dirty="0">
              <a:solidFill>
                <a:schemeClr val="bg1"/>
              </a:solidFill>
            </a:rPr>
            <a:t> content</a:t>
          </a:r>
        </a:p>
      </dsp:txBody>
      <dsp:txXfrm>
        <a:off x="3283906" y="1010624"/>
        <a:ext cx="693563" cy="693563"/>
      </dsp:txXfrm>
    </dsp:sp>
    <dsp:sp modelId="{6F0DBC46-24D5-E641-A86C-A1B581E5D126}">
      <dsp:nvSpPr>
        <dsp:cNvPr id="0" name=""/>
        <dsp:cNvSpPr/>
      </dsp:nvSpPr>
      <dsp:spPr>
        <a:xfrm rot="6480000">
          <a:off x="3274354" y="1885991"/>
          <a:ext cx="261612" cy="3310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200" kern="1200"/>
        </a:p>
      </dsp:txBody>
      <dsp:txXfrm rot="10800000">
        <a:off x="3325722" y="1914877"/>
        <a:ext cx="183128" cy="198621"/>
      </dsp:txXfrm>
    </dsp:sp>
    <dsp:sp modelId="{8EC56F6A-0549-234A-8EDF-46F7DBF54034}">
      <dsp:nvSpPr>
        <dsp:cNvPr id="0" name=""/>
        <dsp:cNvSpPr/>
      </dsp:nvSpPr>
      <dsp:spPr>
        <a:xfrm>
          <a:off x="2684634" y="2269272"/>
          <a:ext cx="980845" cy="980845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 err="1">
              <a:solidFill>
                <a:schemeClr val="bg1"/>
              </a:solidFill>
            </a:rPr>
            <a:t>Insert</a:t>
          </a:r>
          <a:r>
            <a:rPr lang="nl-NL" sz="1200" kern="1200" dirty="0">
              <a:solidFill>
                <a:schemeClr val="bg1"/>
              </a:solidFill>
            </a:rPr>
            <a:t> content</a:t>
          </a:r>
          <a:endParaRPr lang="nl-NL" sz="1200" kern="1200" dirty="0"/>
        </a:p>
      </dsp:txBody>
      <dsp:txXfrm>
        <a:off x="2828275" y="2412913"/>
        <a:ext cx="693563" cy="693563"/>
      </dsp:txXfrm>
    </dsp:sp>
    <dsp:sp modelId="{BCF233A3-6570-F74C-9879-93B4C408B874}">
      <dsp:nvSpPr>
        <dsp:cNvPr id="0" name=""/>
        <dsp:cNvSpPr/>
      </dsp:nvSpPr>
      <dsp:spPr>
        <a:xfrm rot="10800000">
          <a:off x="2314427" y="2594177"/>
          <a:ext cx="261612" cy="3310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200" kern="1200"/>
        </a:p>
      </dsp:txBody>
      <dsp:txXfrm rot="10800000">
        <a:off x="2392911" y="2660384"/>
        <a:ext cx="183128" cy="198621"/>
      </dsp:txXfrm>
    </dsp:sp>
    <dsp:sp modelId="{A8E9E0FB-8672-8A4E-9739-C9C90100A2D1}">
      <dsp:nvSpPr>
        <dsp:cNvPr id="0" name=""/>
        <dsp:cNvSpPr/>
      </dsp:nvSpPr>
      <dsp:spPr>
        <a:xfrm>
          <a:off x="1210179" y="2269272"/>
          <a:ext cx="980845" cy="980845"/>
        </a:xfrm>
        <a:prstGeom prst="ellips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 err="1">
              <a:solidFill>
                <a:schemeClr val="bg1"/>
              </a:solidFill>
            </a:rPr>
            <a:t>Insert</a:t>
          </a:r>
          <a:r>
            <a:rPr lang="nl-NL" sz="1200" kern="1200" dirty="0">
              <a:solidFill>
                <a:schemeClr val="bg1"/>
              </a:solidFill>
            </a:rPr>
            <a:t> content</a:t>
          </a:r>
          <a:endParaRPr lang="nl-NL" sz="1200" kern="1200" dirty="0"/>
        </a:p>
      </dsp:txBody>
      <dsp:txXfrm>
        <a:off x="1353820" y="2412913"/>
        <a:ext cx="693563" cy="693563"/>
      </dsp:txXfrm>
    </dsp:sp>
    <dsp:sp modelId="{B3B97A8A-4211-F34B-BE19-D37028701347}">
      <dsp:nvSpPr>
        <dsp:cNvPr id="0" name=""/>
        <dsp:cNvSpPr/>
      </dsp:nvSpPr>
      <dsp:spPr>
        <a:xfrm rot="15120000">
          <a:off x="1344268" y="1900074"/>
          <a:ext cx="261612" cy="3310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200" kern="1200"/>
        </a:p>
      </dsp:txBody>
      <dsp:txXfrm rot="10800000">
        <a:off x="1395636" y="2003602"/>
        <a:ext cx="183128" cy="198621"/>
      </dsp:txXfrm>
    </dsp:sp>
    <dsp:sp modelId="{20B92604-A3A5-6D4F-8F51-3CD916A6CB9C}">
      <dsp:nvSpPr>
        <dsp:cNvPr id="0" name=""/>
        <dsp:cNvSpPr/>
      </dsp:nvSpPr>
      <dsp:spPr>
        <a:xfrm>
          <a:off x="754548" y="866983"/>
          <a:ext cx="980845" cy="980845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 err="1">
              <a:solidFill>
                <a:schemeClr val="bg1"/>
              </a:solidFill>
            </a:rPr>
            <a:t>Insert</a:t>
          </a:r>
          <a:r>
            <a:rPr lang="nl-NL" sz="1200" kern="1200" dirty="0">
              <a:solidFill>
                <a:schemeClr val="bg1"/>
              </a:solidFill>
            </a:rPr>
            <a:t> content</a:t>
          </a:r>
          <a:endParaRPr lang="nl-NL" sz="1200" kern="1200" dirty="0"/>
        </a:p>
      </dsp:txBody>
      <dsp:txXfrm>
        <a:off x="898189" y="1010624"/>
        <a:ext cx="693563" cy="693563"/>
      </dsp:txXfrm>
    </dsp:sp>
    <dsp:sp modelId="{784665C1-0886-B943-ABBD-35C1E1397E27}">
      <dsp:nvSpPr>
        <dsp:cNvPr id="0" name=""/>
        <dsp:cNvSpPr/>
      </dsp:nvSpPr>
      <dsp:spPr>
        <a:xfrm rot="19440000">
          <a:off x="1704603" y="762909"/>
          <a:ext cx="261612" cy="3310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200" kern="1200"/>
        </a:p>
      </dsp:txBody>
      <dsp:txXfrm>
        <a:off x="1712098" y="852182"/>
        <a:ext cx="183128" cy="1986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FC015-76E9-D742-B276-FEB70AF9FA54}">
      <dsp:nvSpPr>
        <dsp:cNvPr id="0" name=""/>
        <dsp:cNvSpPr/>
      </dsp:nvSpPr>
      <dsp:spPr>
        <a:xfrm>
          <a:off x="1374648" y="38184"/>
          <a:ext cx="1832863" cy="1832863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 err="1">
              <a:solidFill>
                <a:schemeClr val="bg1"/>
              </a:solidFill>
            </a:rPr>
            <a:t>Insert</a:t>
          </a:r>
          <a:r>
            <a:rPr lang="nl-NL" sz="1200" kern="1200" dirty="0">
              <a:solidFill>
                <a:schemeClr val="bg1"/>
              </a:solidFill>
            </a:rPr>
            <a:t> content</a:t>
          </a:r>
        </a:p>
      </dsp:txBody>
      <dsp:txXfrm>
        <a:off x="1619029" y="358935"/>
        <a:ext cx="1344100" cy="824788"/>
      </dsp:txXfrm>
    </dsp:sp>
    <dsp:sp modelId="{0E715630-67C7-B94E-9719-4270D4A953B7}">
      <dsp:nvSpPr>
        <dsp:cNvPr id="0" name=""/>
        <dsp:cNvSpPr/>
      </dsp:nvSpPr>
      <dsp:spPr>
        <a:xfrm>
          <a:off x="2036006" y="1183724"/>
          <a:ext cx="1832863" cy="1832863"/>
        </a:xfrm>
        <a:prstGeom prst="ellipse">
          <a:avLst/>
        </a:prstGeom>
        <a:solidFill>
          <a:schemeClr val="accent6">
            <a:alpha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 err="1">
              <a:solidFill>
                <a:schemeClr val="bg1"/>
              </a:solidFill>
            </a:rPr>
            <a:t>Insert</a:t>
          </a:r>
          <a:r>
            <a:rPr lang="nl-NL" sz="1200" kern="1200" dirty="0">
              <a:solidFill>
                <a:schemeClr val="bg1"/>
              </a:solidFill>
            </a:rPr>
            <a:t> content</a:t>
          </a:r>
        </a:p>
      </dsp:txBody>
      <dsp:txXfrm>
        <a:off x="2596557" y="1657214"/>
        <a:ext cx="1099718" cy="1008075"/>
      </dsp:txXfrm>
    </dsp:sp>
    <dsp:sp modelId="{45F92309-F1D8-F546-828F-C8C14A56DECD}">
      <dsp:nvSpPr>
        <dsp:cNvPr id="0" name=""/>
        <dsp:cNvSpPr/>
      </dsp:nvSpPr>
      <dsp:spPr>
        <a:xfrm>
          <a:off x="713289" y="1183724"/>
          <a:ext cx="1832863" cy="1832863"/>
        </a:xfrm>
        <a:prstGeom prst="ellipse">
          <a:avLst/>
        </a:prstGeom>
        <a:solidFill>
          <a:schemeClr val="accent4">
            <a:alpha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 err="1">
              <a:solidFill>
                <a:schemeClr val="bg1"/>
              </a:solidFill>
            </a:rPr>
            <a:t>Insert</a:t>
          </a:r>
          <a:r>
            <a:rPr lang="nl-NL" sz="1200" kern="1200" dirty="0">
              <a:solidFill>
                <a:schemeClr val="bg1"/>
              </a:solidFill>
            </a:rPr>
            <a:t> content</a:t>
          </a:r>
        </a:p>
      </dsp:txBody>
      <dsp:txXfrm>
        <a:off x="885884" y="1657214"/>
        <a:ext cx="1099718" cy="10080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B98ED-6107-E649-8FDB-CCE6E79F3AFF}">
      <dsp:nvSpPr>
        <dsp:cNvPr id="0" name=""/>
        <dsp:cNvSpPr/>
      </dsp:nvSpPr>
      <dsp:spPr>
        <a:xfrm>
          <a:off x="1863" y="1746639"/>
          <a:ext cx="1870068" cy="7480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 err="1"/>
            <a:t>Insert</a:t>
          </a:r>
          <a:r>
            <a:rPr lang="nl-NL" sz="1400" kern="1200" dirty="0"/>
            <a:t> </a:t>
          </a:r>
          <a:r>
            <a:rPr lang="nl-NL" sz="1400" kern="1200" dirty="0" err="1"/>
            <a:t>text</a:t>
          </a:r>
          <a:endParaRPr lang="nl-NL" sz="1400" kern="1200" dirty="0"/>
        </a:p>
      </dsp:txBody>
      <dsp:txXfrm>
        <a:off x="1863" y="1746639"/>
        <a:ext cx="1683061" cy="748027"/>
      </dsp:txXfrm>
    </dsp:sp>
    <dsp:sp modelId="{55756FFB-E913-A94F-A884-4BFCD71D3412}">
      <dsp:nvSpPr>
        <dsp:cNvPr id="0" name=""/>
        <dsp:cNvSpPr/>
      </dsp:nvSpPr>
      <dsp:spPr>
        <a:xfrm>
          <a:off x="1497918" y="1746639"/>
          <a:ext cx="1870068" cy="748027"/>
        </a:xfrm>
        <a:prstGeom prst="chevron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 err="1">
              <a:solidFill>
                <a:schemeClr val="bg1"/>
              </a:solidFill>
            </a:rPr>
            <a:t>Insert</a:t>
          </a:r>
          <a:r>
            <a:rPr lang="nl-NL" sz="1400" kern="1200" dirty="0">
              <a:solidFill>
                <a:schemeClr val="bg1"/>
              </a:solidFill>
            </a:rPr>
            <a:t> </a:t>
          </a:r>
          <a:r>
            <a:rPr lang="nl-NL" sz="1400" kern="1200" dirty="0" err="1">
              <a:solidFill>
                <a:schemeClr val="bg1"/>
              </a:solidFill>
            </a:rPr>
            <a:t>text</a:t>
          </a:r>
          <a:endParaRPr lang="nl-NL" sz="1400" kern="1200" dirty="0">
            <a:solidFill>
              <a:schemeClr val="bg1"/>
            </a:solidFill>
          </a:endParaRPr>
        </a:p>
      </dsp:txBody>
      <dsp:txXfrm>
        <a:off x="1871932" y="1746639"/>
        <a:ext cx="1122041" cy="748027"/>
      </dsp:txXfrm>
    </dsp:sp>
    <dsp:sp modelId="{FF1BAA1F-5E78-E44E-9A94-41B2112A6FAD}">
      <dsp:nvSpPr>
        <dsp:cNvPr id="0" name=""/>
        <dsp:cNvSpPr/>
      </dsp:nvSpPr>
      <dsp:spPr>
        <a:xfrm>
          <a:off x="2993973" y="1746639"/>
          <a:ext cx="1870068" cy="748027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 err="1"/>
            <a:t>Insert</a:t>
          </a:r>
          <a:r>
            <a:rPr lang="nl-NL" sz="1400" kern="1200" dirty="0"/>
            <a:t> </a:t>
          </a:r>
          <a:r>
            <a:rPr lang="nl-NL" sz="1400" kern="1200" dirty="0" err="1"/>
            <a:t>text</a:t>
          </a:r>
          <a:endParaRPr lang="nl-NL" sz="1400" kern="1200" dirty="0"/>
        </a:p>
      </dsp:txBody>
      <dsp:txXfrm>
        <a:off x="3367987" y="1746639"/>
        <a:ext cx="1122041" cy="748027"/>
      </dsp:txXfrm>
    </dsp:sp>
    <dsp:sp modelId="{D3F916F7-06C6-4845-A4EB-24C78F3DB4DA}">
      <dsp:nvSpPr>
        <dsp:cNvPr id="0" name=""/>
        <dsp:cNvSpPr/>
      </dsp:nvSpPr>
      <dsp:spPr>
        <a:xfrm>
          <a:off x="4490028" y="1746639"/>
          <a:ext cx="1870068" cy="748027"/>
        </a:xfrm>
        <a:prstGeom prst="chevron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 err="1"/>
            <a:t>Insert</a:t>
          </a:r>
          <a:r>
            <a:rPr lang="nl-NL" sz="1400" kern="1200" dirty="0"/>
            <a:t> </a:t>
          </a:r>
          <a:r>
            <a:rPr lang="nl-NL" sz="1400" kern="1200" dirty="0" err="1"/>
            <a:t>text</a:t>
          </a:r>
          <a:endParaRPr lang="nl-NL" sz="1400" kern="1200" dirty="0"/>
        </a:p>
      </dsp:txBody>
      <dsp:txXfrm>
        <a:off x="4864042" y="1746639"/>
        <a:ext cx="1122041" cy="748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62463E-60EE-AD49-968F-F1A29E4C52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F40D0-17FA-A340-BE98-4110CE9316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72A95-310D-474F-AAFA-C1AFC6E19097}" type="datetimeFigureOut">
              <a:rPr lang="nl-NL" smtClean="0"/>
              <a:t>23-6-2021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5E1A27-5543-F341-A204-29B9FBA79E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5EC37-814D-124C-9716-8D951F1B09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4BA22-BD33-0C44-B291-38DCEF381BD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7450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E7A1F-D148-7C4E-848E-AAAA7C0263A4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69903-2963-EB42-A7B7-EFCD51302E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29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svg"/><Relationship Id="rId7" Type="http://schemas.openxmlformats.org/officeDocument/2006/relationships/image" Target="../media/image19.svg"/><Relationship Id="rId12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5.sv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sv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svg"/><Relationship Id="rId7" Type="http://schemas.openxmlformats.org/officeDocument/2006/relationships/image" Target="../media/image19.svg"/><Relationship Id="rId12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5.sv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sv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11" Type="http://schemas.openxmlformats.org/officeDocument/2006/relationships/image" Target="../media/image1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5.svg"/><Relationship Id="rId9" Type="http://schemas.openxmlformats.org/officeDocument/2006/relationships/image" Target="../media/image2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svg"/><Relationship Id="rId7" Type="http://schemas.openxmlformats.org/officeDocument/2006/relationships/image" Target="../media/image2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c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8610514-D74A-6D40-85EC-83970D63E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044" t="3893" r="65599" b="45703"/>
          <a:stretch/>
        </p:blipFill>
        <p:spPr>
          <a:xfrm>
            <a:off x="2988527" y="-167268"/>
            <a:ext cx="6158447" cy="531076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56BE48A-C2F4-4944-879C-08AFE0A41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0790" r="-828" b="18204"/>
          <a:stretch/>
        </p:blipFill>
        <p:spPr>
          <a:xfrm>
            <a:off x="0" y="452731"/>
            <a:ext cx="4419600" cy="4690769"/>
          </a:xfrm>
          <a:prstGeom prst="rect">
            <a:avLst/>
          </a:prstGeom>
        </p:spPr>
      </p:pic>
      <p:pic>
        <p:nvPicPr>
          <p:cNvPr id="14" name="Picture 13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E19FCD73-83CA-4238-AF28-805BF5EAA2A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8235" y="3875546"/>
            <a:ext cx="1688851" cy="1204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0360" y="1084554"/>
            <a:ext cx="3581400" cy="154535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Presentation </a:t>
            </a:r>
            <a:r>
              <a:rPr lang="nl-NL" noProof="0" dirty="0" err="1"/>
              <a:t>Title</a:t>
            </a:r>
            <a:endParaRPr lang="nl-NL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0360" y="2795549"/>
            <a:ext cx="3581400" cy="46874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Subtitle</a:t>
            </a:r>
            <a:endParaRPr lang="nl-NL" noProof="0" dirty="0"/>
          </a:p>
        </p:txBody>
      </p:sp>
      <p:sp>
        <p:nvSpPr>
          <p:cNvPr id="12" name="Tijdelijke aanduiding voor afbeelding 7">
            <a:extLst>
              <a:ext uri="{FF2B5EF4-FFF2-40B4-BE49-F238E27FC236}">
                <a16:creationId xmlns:a16="http://schemas.microsoft.com/office/drawing/2014/main" id="{00CFC069-B5CB-8644-8D98-E48E6AEAC1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5320" y="4087922"/>
            <a:ext cx="1244600" cy="82951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your  logo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575C04A-204B-E74E-8F36-543C47E4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725" y="3432885"/>
            <a:ext cx="3581400" cy="252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nl-NL" noProof="0" dirty="0"/>
              <a:t>Name of </a:t>
            </a:r>
            <a:r>
              <a:rPr lang="nl-NL" noProof="0" dirty="0" err="1"/>
              <a:t>the</a:t>
            </a:r>
            <a:r>
              <a:rPr lang="nl-NL" noProof="0" dirty="0"/>
              <a:t> speaker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CF90B-EE78-BF4A-80DB-4EC9575D236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39725" y="3704806"/>
            <a:ext cx="3581400" cy="252000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1699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creen -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56BE48A-C2F4-4944-879C-08AFE0A41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790" r="-828" b="52516"/>
          <a:stretch/>
        </p:blipFill>
        <p:spPr>
          <a:xfrm>
            <a:off x="0" y="1544019"/>
            <a:ext cx="5842000" cy="359948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0359" y="4049894"/>
            <a:ext cx="4960846" cy="46874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noProof="0" dirty="0" err="1"/>
              <a:t>Insert</a:t>
            </a:r>
            <a:r>
              <a:rPr lang="nl-NL" dirty="0"/>
              <a:t> </a:t>
            </a:r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7958A69-1EB2-DE42-A1EA-1C924F7280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9726" y="2271502"/>
            <a:ext cx="898766" cy="46874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50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dirty="0"/>
              <a:t>0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D300AF-46E7-2449-91BF-87DEBAA3E7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359" y="3130735"/>
            <a:ext cx="4960846" cy="75351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Insert chapter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6673CC-32CC-4E2B-89DF-2F61F48C5B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988253" y="4530488"/>
            <a:ext cx="941385" cy="67216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4D0F5B-FEC9-9547-AE91-341ECDA3475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6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creen - 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ADDC3054-13AD-9A43-A215-256CE628A5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</p:spPr>
        <p:txBody>
          <a:bodyPr lIns="6336000" tIns="0" rIns="0" bIns="0" anchor="ctr"/>
          <a:lstStyle>
            <a:lvl1pPr marL="0" indent="0" algn="l">
              <a:buNone/>
              <a:defRPr/>
            </a:lvl1pPr>
          </a:lstStyle>
          <a:p>
            <a:r>
              <a:rPr lang="en-GB" dirty="0"/>
              <a:t>Drag your image here</a:t>
            </a: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269C641F-7DA5-3346-8181-4AD2B62A87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7" y="1506775"/>
            <a:ext cx="5734800" cy="3643199"/>
          </a:xfrm>
          <a:prstGeom prst="rect">
            <a:avLst/>
          </a:prstGeom>
          <a:blipFill>
            <a:blip r:embed="rId2">
              <a:lum bright="10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  <a:lvl2pPr marL="342900" indent="0">
              <a:buFontTx/>
              <a:buNone/>
              <a:defRPr sz="100"/>
            </a:lvl2pPr>
            <a:lvl3pPr marL="685800" indent="0">
              <a:buFontTx/>
              <a:buNone/>
              <a:defRPr sz="100"/>
            </a:lvl3pPr>
            <a:lvl4pPr marL="1028700" indent="0">
              <a:buFontTx/>
              <a:buNone/>
              <a:defRPr sz="100"/>
            </a:lvl4pPr>
            <a:lvl5pPr marL="1371600" indent="0">
              <a:buFontTx/>
              <a:buNone/>
              <a:defRPr sz="1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0359" y="4049894"/>
            <a:ext cx="4960846" cy="46874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7958A69-1EB2-DE42-A1EA-1C924F7280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9726" y="2271502"/>
            <a:ext cx="898766" cy="46874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50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0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B247D8-877D-CC40-929A-A1602BC6EF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359" y="3130735"/>
            <a:ext cx="4960846" cy="75351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Insert chapter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292F1-7E11-FA42-97E6-74F43B318D2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19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007" y="143226"/>
            <a:ext cx="7286062" cy="6156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Insert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0461A9-4C33-1549-A9E0-BF8905931F4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8553" y="892175"/>
            <a:ext cx="7285585" cy="3492448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/>
            </a:lvl1pPr>
            <a:lvl2pPr marL="312738" indent="-1301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600"/>
            </a:lvl2pPr>
            <a:lvl3pPr marL="488950" indent="-1682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400"/>
            </a:lvl3pPr>
            <a:lvl4pPr marL="673100" indent="-184150">
              <a:spcBef>
                <a:spcPts val="300"/>
              </a:spcBef>
              <a:spcAft>
                <a:spcPts val="300"/>
              </a:spcAft>
              <a:buSzPct val="100000"/>
              <a:buFont typeface="System Font Regular"/>
              <a:buChar char="-"/>
              <a:tabLst/>
              <a:defRPr sz="1400"/>
            </a:lvl4pPr>
            <a:lvl5pPr marL="533400" indent="0">
              <a:spcBef>
                <a:spcPts val="300"/>
              </a:spcBef>
              <a:spcAft>
                <a:spcPts val="300"/>
              </a:spcAft>
              <a:buFont typeface="System Font Regular"/>
              <a:buNone/>
              <a:tabLst/>
              <a:defRPr sz="1200"/>
            </a:lvl5pPr>
          </a:lstStyle>
          <a:p>
            <a:pPr lvl="0"/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text</a:t>
            </a:r>
            <a:r>
              <a:rPr lang="nl-NL" noProof="0" dirty="0"/>
              <a:t> or object</a:t>
            </a:r>
          </a:p>
          <a:p>
            <a:pPr lvl="0"/>
            <a:endParaRPr lang="nl-NL" noProof="0" dirty="0"/>
          </a:p>
          <a:p>
            <a:pPr lvl="3"/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7C464F-0B77-EB47-9131-B9D741FD201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4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007" y="143226"/>
            <a:ext cx="7286131" cy="6156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Title</a:t>
            </a:r>
            <a:endParaRPr lang="nl-NL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5E2D46-6009-B74B-99F3-18434D481860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8553" y="940447"/>
            <a:ext cx="3984545" cy="3354875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/>
            </a:lvl1pPr>
            <a:lvl2pPr marL="312738" indent="-1301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600"/>
            </a:lvl2pPr>
            <a:lvl3pPr marL="488950" indent="-1682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400"/>
            </a:lvl3pPr>
            <a:lvl4pPr marL="673100" indent="-184150">
              <a:spcBef>
                <a:spcPts val="300"/>
              </a:spcBef>
              <a:spcAft>
                <a:spcPts val="300"/>
              </a:spcAft>
              <a:buSzPct val="100000"/>
              <a:buFont typeface="System Font Regular"/>
              <a:buChar char="-"/>
              <a:tabLst/>
              <a:defRPr sz="1400"/>
            </a:lvl4pPr>
            <a:lvl5pPr marL="533400" indent="0">
              <a:spcBef>
                <a:spcPts val="300"/>
              </a:spcBef>
              <a:spcAft>
                <a:spcPts val="300"/>
              </a:spcAft>
              <a:buFont typeface="System Font Regular"/>
              <a:buNone/>
              <a:tabLst/>
              <a:defRPr sz="1200"/>
            </a:lvl5pPr>
          </a:lstStyle>
          <a:p>
            <a:pPr lvl="0"/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text</a:t>
            </a:r>
            <a:r>
              <a:rPr lang="nl-NL" noProof="0" dirty="0"/>
              <a:t> or object</a:t>
            </a:r>
          </a:p>
          <a:p>
            <a:pPr lvl="0"/>
            <a:endParaRPr lang="nl-NL" noProof="0" dirty="0"/>
          </a:p>
          <a:p>
            <a:pPr lvl="3"/>
            <a:endParaRPr lang="nl-NL" noProof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D442DD-FD8D-C241-A06D-52AF214092E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740903" y="937452"/>
            <a:ext cx="3984545" cy="3354875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/>
            </a:lvl1pPr>
            <a:lvl2pPr marL="312738" indent="-1301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600"/>
            </a:lvl2pPr>
            <a:lvl3pPr marL="488950" indent="-1682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400"/>
            </a:lvl3pPr>
            <a:lvl4pPr marL="673100" indent="-184150">
              <a:spcBef>
                <a:spcPts val="300"/>
              </a:spcBef>
              <a:spcAft>
                <a:spcPts val="300"/>
              </a:spcAft>
              <a:buSzPct val="100000"/>
              <a:buFont typeface="System Font Regular"/>
              <a:buChar char="-"/>
              <a:tabLst/>
              <a:defRPr sz="1400"/>
            </a:lvl4pPr>
            <a:lvl5pPr marL="533400" indent="0">
              <a:spcBef>
                <a:spcPts val="300"/>
              </a:spcBef>
              <a:spcAft>
                <a:spcPts val="300"/>
              </a:spcAft>
              <a:buFont typeface="System Font Regular"/>
              <a:buNone/>
              <a:tabLst/>
              <a:defRPr sz="1200"/>
            </a:lvl5pPr>
          </a:lstStyle>
          <a:p>
            <a:pPr lvl="0"/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text</a:t>
            </a:r>
            <a:r>
              <a:rPr lang="nl-NL" noProof="0" dirty="0"/>
              <a:t> or object</a:t>
            </a:r>
          </a:p>
          <a:p>
            <a:pPr lvl="0"/>
            <a:endParaRPr lang="nl-NL" noProof="0" dirty="0"/>
          </a:p>
          <a:p>
            <a:pPr lvl="3"/>
            <a:endParaRPr lang="nl-NL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23FD67E-2ABF-DF4C-83EA-7E16713070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EC7BC8-0DB9-5B4A-A4F8-1478CF198DD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23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007" y="143226"/>
            <a:ext cx="7286101" cy="6156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99EABC1-3E2E-8F42-9CE6-CA252B27E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554" y="810406"/>
            <a:ext cx="7286101" cy="2476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noProof="0" dirty="0" err="1"/>
              <a:t>subtitle</a:t>
            </a:r>
            <a:endParaRPr lang="nl-NL" noProof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3D3ABD-83A5-C644-A1C8-A38105D1BF8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8553" y="1369217"/>
            <a:ext cx="7285585" cy="3015405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/>
            </a:lvl1pPr>
            <a:lvl2pPr marL="312738" indent="-1301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600"/>
            </a:lvl2pPr>
            <a:lvl3pPr marL="488950" indent="-1682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400"/>
            </a:lvl3pPr>
            <a:lvl4pPr marL="673100" indent="-184150">
              <a:spcBef>
                <a:spcPts val="300"/>
              </a:spcBef>
              <a:spcAft>
                <a:spcPts val="300"/>
              </a:spcAft>
              <a:buSzPct val="100000"/>
              <a:buFont typeface="System Font Regular"/>
              <a:buChar char="-"/>
              <a:tabLst/>
              <a:defRPr sz="1400"/>
            </a:lvl4pPr>
            <a:lvl5pPr marL="533400" indent="0">
              <a:spcBef>
                <a:spcPts val="300"/>
              </a:spcBef>
              <a:spcAft>
                <a:spcPts val="300"/>
              </a:spcAft>
              <a:buFont typeface="System Font Regular"/>
              <a:buNone/>
              <a:tabLst/>
              <a:defRPr sz="1200"/>
            </a:lvl5pPr>
          </a:lstStyle>
          <a:p>
            <a:pPr lvl="0"/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text</a:t>
            </a:r>
            <a:r>
              <a:rPr lang="nl-NL" noProof="0" dirty="0"/>
              <a:t> or object</a:t>
            </a:r>
          </a:p>
          <a:p>
            <a:pPr lvl="0"/>
            <a:endParaRPr lang="nl-NL" noProof="0" dirty="0"/>
          </a:p>
          <a:p>
            <a:pPr lvl="3"/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26EA8-F96A-524F-8217-AFBCFAD5046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007" y="143226"/>
            <a:ext cx="7286131" cy="6156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Insert Title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99EABC1-3E2E-8F42-9CE6-CA252B27E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554" y="810406"/>
            <a:ext cx="7286131" cy="2476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subtitle</a:t>
            </a:r>
            <a:endParaRPr lang="en-GB" noProof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14C60E-0447-5A4E-AD0B-FE75B6D1E4D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8553" y="1361812"/>
            <a:ext cx="3984545" cy="293351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/>
            </a:lvl1pPr>
            <a:lvl2pPr marL="312738" indent="-1301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600"/>
            </a:lvl2pPr>
            <a:lvl3pPr marL="488950" indent="-1682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400"/>
            </a:lvl3pPr>
            <a:lvl4pPr marL="673100" indent="-184150">
              <a:spcBef>
                <a:spcPts val="300"/>
              </a:spcBef>
              <a:spcAft>
                <a:spcPts val="300"/>
              </a:spcAft>
              <a:buSzPct val="100000"/>
              <a:buFont typeface="System Font Regular"/>
              <a:buChar char="-"/>
              <a:tabLst/>
              <a:defRPr sz="1400"/>
            </a:lvl4pPr>
            <a:lvl5pPr marL="533400" indent="0">
              <a:spcBef>
                <a:spcPts val="300"/>
              </a:spcBef>
              <a:spcAft>
                <a:spcPts val="300"/>
              </a:spcAft>
              <a:buFont typeface="System Font Regular"/>
              <a:buNone/>
              <a:tabLst/>
              <a:defRPr sz="1200"/>
            </a:lvl5pPr>
          </a:lstStyle>
          <a:p>
            <a:pPr lvl="0"/>
            <a:r>
              <a:rPr lang="nl-NL" noProof="0"/>
              <a:t>Insert text or object</a:t>
            </a:r>
          </a:p>
          <a:p>
            <a:pPr lvl="0"/>
            <a:endParaRPr lang="nl-NL" noProof="0"/>
          </a:p>
          <a:p>
            <a:pPr lvl="3"/>
            <a:endParaRPr lang="nl-NL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9B79DC-12DC-F14F-9B28-F5102E3B174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740903" y="1358817"/>
            <a:ext cx="3984545" cy="293351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/>
            </a:lvl1pPr>
            <a:lvl2pPr marL="312738" indent="-1301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600"/>
            </a:lvl2pPr>
            <a:lvl3pPr marL="488950" indent="-1682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400"/>
            </a:lvl3pPr>
            <a:lvl4pPr marL="673100" indent="-184150">
              <a:spcBef>
                <a:spcPts val="300"/>
              </a:spcBef>
              <a:spcAft>
                <a:spcPts val="300"/>
              </a:spcAft>
              <a:buSzPct val="100000"/>
              <a:buFont typeface="System Font Regular"/>
              <a:buChar char="-"/>
              <a:tabLst/>
              <a:defRPr sz="1400"/>
            </a:lvl4pPr>
            <a:lvl5pPr marL="533400" indent="0">
              <a:spcBef>
                <a:spcPts val="300"/>
              </a:spcBef>
              <a:spcAft>
                <a:spcPts val="300"/>
              </a:spcAft>
              <a:buFont typeface="System Font Regular"/>
              <a:buNone/>
              <a:tabLst/>
              <a:defRPr sz="1200"/>
            </a:lvl5pPr>
          </a:lstStyle>
          <a:p>
            <a:pPr lvl="0"/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text</a:t>
            </a:r>
            <a:r>
              <a:rPr lang="nl-NL" noProof="0" dirty="0"/>
              <a:t> or object</a:t>
            </a:r>
          </a:p>
          <a:p>
            <a:pPr lvl="0"/>
            <a:endParaRPr lang="nl-NL" noProof="0" dirty="0"/>
          </a:p>
          <a:p>
            <a:pPr lvl="3"/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D81237-C2B8-9E4E-804E-8212E69DDE8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0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007" y="143226"/>
            <a:ext cx="7286131" cy="6156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106165-F080-9547-921A-64F36E4EF91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1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007" y="143226"/>
            <a:ext cx="7286131" cy="6156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E02C8AF1-417B-3345-877D-E65A59F42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554" y="810406"/>
            <a:ext cx="7286131" cy="2476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subtitle</a:t>
            </a:r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509ABB-F73A-4F4A-925C-555A4796DE7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9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B0C80A-86B5-F847-AA55-DE136D53F3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BD9333-8091-1841-BA37-724931DFE3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3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87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creen - V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8610514-D74A-6D40-85EC-83970D63E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044" t="3893" r="65599" b="45703"/>
          <a:stretch/>
        </p:blipFill>
        <p:spPr>
          <a:xfrm>
            <a:off x="2988527" y="-167268"/>
            <a:ext cx="6158447" cy="531076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56BE48A-C2F4-4944-879C-08AFE0A41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0790" r="-828" b="18204"/>
          <a:stretch/>
        </p:blipFill>
        <p:spPr>
          <a:xfrm>
            <a:off x="0" y="452731"/>
            <a:ext cx="4419600" cy="469076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0360" y="2795549"/>
            <a:ext cx="3581400" cy="46874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noProof="0"/>
              <a:t>Insert Subtitle</a:t>
            </a:r>
          </a:p>
        </p:txBody>
      </p:sp>
      <p:sp>
        <p:nvSpPr>
          <p:cNvPr id="15" name="Tijdelijke aanduiding voor afbeelding 7">
            <a:extLst>
              <a:ext uri="{FF2B5EF4-FFF2-40B4-BE49-F238E27FC236}">
                <a16:creationId xmlns:a16="http://schemas.microsoft.com/office/drawing/2014/main" id="{8E7F2AD6-3BB7-6E47-9338-66D4E773C7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5320" y="4087922"/>
            <a:ext cx="1244600" cy="82951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your  logo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ED943ED-ADB1-1143-9A61-1B95284650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725" y="3432885"/>
            <a:ext cx="3581400" cy="252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nl-NL" noProof="0"/>
              <a:t>Name of the speaker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3BCF0C5-517E-5747-A9EF-133EF6C522FA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39725" y="3704806"/>
            <a:ext cx="3581400" cy="252000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1BE57-051D-BE44-A527-9C5B7A6A1D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360" y="1084554"/>
            <a:ext cx="3581400" cy="154535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Presentation </a:t>
            </a:r>
            <a:r>
              <a:rPr lang="nl-NL" noProof="0" dirty="0" err="1"/>
              <a:t>Title</a:t>
            </a:r>
            <a:endParaRPr lang="nl-NL" noProof="0" dirty="0"/>
          </a:p>
        </p:txBody>
      </p:sp>
      <p:pic>
        <p:nvPicPr>
          <p:cNvPr id="16" name="Picture 15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A6E47FD4-E69E-43F6-82D8-4F38DFD3EEC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8235" y="3875546"/>
            <a:ext cx="1688851" cy="12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6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007" y="143226"/>
            <a:ext cx="4844644" cy="6156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99EABC1-3E2E-8F42-9CE6-CA252B27E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554" y="810406"/>
            <a:ext cx="4844644" cy="2476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GB" dirty="0"/>
          </a:p>
        </p:txBody>
      </p:sp>
      <p:sp>
        <p:nvSpPr>
          <p:cNvPr id="13" name="Tijdelijke aanduiding voor afbeelding 4">
            <a:extLst>
              <a:ext uri="{FF2B5EF4-FFF2-40B4-BE49-F238E27FC236}">
                <a16:creationId xmlns:a16="http://schemas.microsoft.com/office/drawing/2014/main" id="{ED537F31-6226-BD4E-9926-76E9ABBDC1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47359" y="264695"/>
            <a:ext cx="3235694" cy="4119928"/>
          </a:xfrm>
          <a:prstGeom prst="rect">
            <a:avLst/>
          </a:prstGeom>
          <a:solidFill>
            <a:schemeClr val="accent2"/>
          </a:solidFill>
        </p:spPr>
        <p:txBody>
          <a:bodyPr lIns="0" tIns="1080000" rIns="0" bIns="0" anchor="t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F031DA-AAAB-3646-8535-65C786C1458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18554" y="1237673"/>
            <a:ext cx="4844098" cy="3146949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/>
            </a:lvl1pPr>
            <a:lvl2pPr marL="312738" indent="-1301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600"/>
            </a:lvl2pPr>
            <a:lvl3pPr marL="488950" indent="-1682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400"/>
            </a:lvl3pPr>
            <a:lvl4pPr marL="673100" indent="-184150">
              <a:spcBef>
                <a:spcPts val="300"/>
              </a:spcBef>
              <a:spcAft>
                <a:spcPts val="300"/>
              </a:spcAft>
              <a:buSzPct val="100000"/>
              <a:buFont typeface="System Font Regular"/>
              <a:buChar char="-"/>
              <a:tabLst/>
              <a:defRPr sz="1400"/>
            </a:lvl4pPr>
            <a:lvl5pPr marL="533400" indent="0">
              <a:spcBef>
                <a:spcPts val="300"/>
              </a:spcBef>
              <a:spcAft>
                <a:spcPts val="300"/>
              </a:spcAft>
              <a:buFont typeface="System Font Regular"/>
              <a:buNone/>
              <a:tabLst/>
              <a:defRPr sz="1200"/>
            </a:lvl5pPr>
          </a:lstStyle>
          <a:p>
            <a:pPr lvl="0"/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text</a:t>
            </a:r>
            <a:r>
              <a:rPr lang="nl-NL" noProof="0" dirty="0"/>
              <a:t> or object</a:t>
            </a:r>
          </a:p>
          <a:p>
            <a:pPr lvl="0"/>
            <a:endParaRPr lang="nl-NL" noProof="0" dirty="0"/>
          </a:p>
          <a:p>
            <a:pPr lvl="3"/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8DA73-4C96-9E41-963D-E5F101A9172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9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text and 1 image -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429877-FC83-4978-9B92-2F348B6D51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51676" y="4530802"/>
            <a:ext cx="941385" cy="671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007" y="143226"/>
            <a:ext cx="4844644" cy="6156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99EABC1-3E2E-8F42-9CE6-CA252B27E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554" y="810406"/>
            <a:ext cx="4844644" cy="2476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GB" dirty="0"/>
          </a:p>
        </p:txBody>
      </p:sp>
      <p:sp>
        <p:nvSpPr>
          <p:cNvPr id="13" name="Tijdelijke aanduiding voor afbeelding 4">
            <a:extLst>
              <a:ext uri="{FF2B5EF4-FFF2-40B4-BE49-F238E27FC236}">
                <a16:creationId xmlns:a16="http://schemas.microsoft.com/office/drawing/2014/main" id="{ED537F31-6226-BD4E-9926-76E9ABBDC1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47359" y="0"/>
            <a:ext cx="3596641" cy="5143500"/>
          </a:xfrm>
          <a:prstGeom prst="rect">
            <a:avLst/>
          </a:prstGeom>
          <a:solidFill>
            <a:schemeClr val="accent2"/>
          </a:solidFill>
        </p:spPr>
        <p:txBody>
          <a:bodyPr lIns="0" tIns="1080000" rIns="0" bIns="0" anchor="t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insert image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60B09EEC-0EAF-924A-8343-4AED0A57BEC6}"/>
              </a:ext>
            </a:extLst>
          </p:cNvPr>
          <p:cNvCxnSpPr>
            <a:cxnSpLocks/>
          </p:cNvCxnSpPr>
          <p:nvPr userDrawn="1"/>
        </p:nvCxnSpPr>
        <p:spPr>
          <a:xfrm>
            <a:off x="419725" y="4591590"/>
            <a:ext cx="484292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2D1FF5-AAC6-FC44-B093-3041D2FF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89895" y="4726431"/>
            <a:ext cx="487180" cy="273844"/>
          </a:xfrm>
        </p:spPr>
        <p:txBody>
          <a:bodyPr/>
          <a:lstStyle/>
          <a:p>
            <a:fld id="{09252154-88E8-0F42-9CCB-EB40002FD3D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B7D7BB-0E21-FE40-B614-25DC0B964E7E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18554" y="1237673"/>
            <a:ext cx="4844098" cy="3146949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/>
            </a:lvl1pPr>
            <a:lvl2pPr marL="312738" indent="-1301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600"/>
            </a:lvl2pPr>
            <a:lvl3pPr marL="488950" indent="-1682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400"/>
            </a:lvl3pPr>
            <a:lvl4pPr marL="673100" indent="-184150">
              <a:spcBef>
                <a:spcPts val="300"/>
              </a:spcBef>
              <a:spcAft>
                <a:spcPts val="300"/>
              </a:spcAft>
              <a:buSzPct val="100000"/>
              <a:buFont typeface="System Font Regular"/>
              <a:buChar char="-"/>
              <a:tabLst/>
              <a:defRPr sz="1400"/>
            </a:lvl4pPr>
            <a:lvl5pPr marL="533400" indent="0">
              <a:spcBef>
                <a:spcPts val="300"/>
              </a:spcBef>
              <a:spcAft>
                <a:spcPts val="300"/>
              </a:spcAft>
              <a:buFont typeface="System Font Regular"/>
              <a:buNone/>
              <a:tabLst/>
              <a:defRPr sz="1200"/>
            </a:lvl5pPr>
          </a:lstStyle>
          <a:p>
            <a:pPr lvl="0"/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text</a:t>
            </a:r>
            <a:r>
              <a:rPr lang="nl-NL" noProof="0" dirty="0"/>
              <a:t> or object</a:t>
            </a:r>
          </a:p>
          <a:p>
            <a:pPr lvl="0"/>
            <a:endParaRPr lang="nl-NL" noProof="0" dirty="0"/>
          </a:p>
          <a:p>
            <a:pPr lvl="3"/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DD6B29-F9E0-1641-9BB9-AF4512CDFB8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1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text and 2 images. -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007" y="143226"/>
            <a:ext cx="4844644" cy="6156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99EABC1-3E2E-8F42-9CE6-CA252B27E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554" y="810406"/>
            <a:ext cx="4844644" cy="2476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GB" dirty="0"/>
          </a:p>
        </p:txBody>
      </p:sp>
      <p:sp>
        <p:nvSpPr>
          <p:cNvPr id="13" name="Tijdelijke aanduiding voor afbeelding 4">
            <a:extLst>
              <a:ext uri="{FF2B5EF4-FFF2-40B4-BE49-F238E27FC236}">
                <a16:creationId xmlns:a16="http://schemas.microsoft.com/office/drawing/2014/main" id="{ED537F31-6226-BD4E-9926-76E9ABBDC1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47359" y="0"/>
            <a:ext cx="3596641" cy="2571750"/>
          </a:xfrm>
          <a:prstGeom prst="rect">
            <a:avLst/>
          </a:prstGeom>
          <a:solidFill>
            <a:schemeClr val="accent2"/>
          </a:solidFill>
        </p:spPr>
        <p:txBody>
          <a:bodyPr lIns="0" tIns="720000" rIns="0" bIns="0" anchor="t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insert image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60B09EEC-0EAF-924A-8343-4AED0A57BEC6}"/>
              </a:ext>
            </a:extLst>
          </p:cNvPr>
          <p:cNvCxnSpPr>
            <a:cxnSpLocks/>
          </p:cNvCxnSpPr>
          <p:nvPr userDrawn="1"/>
        </p:nvCxnSpPr>
        <p:spPr>
          <a:xfrm>
            <a:off x="419725" y="4591590"/>
            <a:ext cx="484292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B871ABDA-68AE-FD4D-A7E8-7008543805B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47359" y="2571750"/>
            <a:ext cx="3596641" cy="2571750"/>
          </a:xfrm>
          <a:prstGeom prst="rect">
            <a:avLst/>
          </a:prstGeom>
          <a:solidFill>
            <a:schemeClr val="accent2"/>
          </a:solidFill>
        </p:spPr>
        <p:txBody>
          <a:bodyPr lIns="0" tIns="720000" rIns="0" bIns="0" anchor="t"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0AE8E4-93E3-47C5-A5D2-EE56BDDD0B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51676" y="4530802"/>
            <a:ext cx="941385" cy="671538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B5F057E-13C6-4F49-8AB9-3CA606FFADD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18554" y="1237673"/>
            <a:ext cx="4844098" cy="3146949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/>
            </a:lvl1pPr>
            <a:lvl2pPr marL="312738" indent="-1301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600"/>
            </a:lvl2pPr>
            <a:lvl3pPr marL="488950" indent="-1682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400"/>
            </a:lvl3pPr>
            <a:lvl4pPr marL="673100" indent="-184150">
              <a:spcBef>
                <a:spcPts val="300"/>
              </a:spcBef>
              <a:spcAft>
                <a:spcPts val="300"/>
              </a:spcAft>
              <a:buSzPct val="100000"/>
              <a:buFont typeface="System Font Regular"/>
              <a:buChar char="-"/>
              <a:tabLst/>
              <a:defRPr sz="1400"/>
            </a:lvl4pPr>
            <a:lvl5pPr marL="533400" indent="0">
              <a:spcBef>
                <a:spcPts val="300"/>
              </a:spcBef>
              <a:spcAft>
                <a:spcPts val="300"/>
              </a:spcAft>
              <a:buFont typeface="System Font Regular"/>
              <a:buNone/>
              <a:tabLst/>
              <a:defRPr sz="1200"/>
            </a:lvl5pPr>
          </a:lstStyle>
          <a:p>
            <a:pPr lvl="0"/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text</a:t>
            </a:r>
            <a:r>
              <a:rPr lang="nl-NL" noProof="0" dirty="0"/>
              <a:t> or object</a:t>
            </a:r>
          </a:p>
          <a:p>
            <a:pPr lvl="0"/>
            <a:endParaRPr lang="nl-NL" noProof="0" dirty="0"/>
          </a:p>
          <a:p>
            <a:pPr lvl="3"/>
            <a:endParaRPr lang="nl-NL" noProof="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39EEF7C-BAD8-994F-83F4-262739864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89895" y="4726431"/>
            <a:ext cx="487180" cy="273844"/>
          </a:xfrm>
        </p:spPr>
        <p:txBody>
          <a:bodyPr/>
          <a:lstStyle/>
          <a:p>
            <a:fld id="{09252154-88E8-0F42-9CCB-EB40002FD3D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5ED3DB-D3C8-494A-B0D2-EE1544AE3E1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ext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007" y="143226"/>
            <a:ext cx="7717932" cy="6156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99EABC1-3E2E-8F42-9CE6-CA252B27E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554" y="810406"/>
            <a:ext cx="7717932" cy="2476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647362-C6BF-F547-8485-8A42EF1568E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8553" y="1369217"/>
            <a:ext cx="7285585" cy="3015405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/>
            </a:lvl1pPr>
            <a:lvl2pPr marL="312738" indent="-1301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600"/>
            </a:lvl2pPr>
            <a:lvl3pPr marL="488950" indent="-168275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stem Font Regular"/>
              <a:buChar char="-"/>
              <a:tabLst/>
              <a:defRPr sz="1400"/>
            </a:lvl3pPr>
            <a:lvl4pPr marL="673100" indent="-184150">
              <a:spcBef>
                <a:spcPts val="300"/>
              </a:spcBef>
              <a:spcAft>
                <a:spcPts val="300"/>
              </a:spcAft>
              <a:buSzPct val="100000"/>
              <a:buFont typeface="System Font Regular"/>
              <a:buChar char="-"/>
              <a:tabLst/>
              <a:defRPr sz="1400"/>
            </a:lvl4pPr>
            <a:lvl5pPr marL="533400" indent="0">
              <a:spcBef>
                <a:spcPts val="300"/>
              </a:spcBef>
              <a:spcAft>
                <a:spcPts val="300"/>
              </a:spcAft>
              <a:buFont typeface="System Font Regular"/>
              <a:buNone/>
              <a:tabLst/>
              <a:defRPr sz="1200"/>
            </a:lvl5pPr>
          </a:lstStyle>
          <a:p>
            <a:pPr lvl="0"/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text</a:t>
            </a:r>
            <a:r>
              <a:rPr lang="nl-NL" noProof="0" dirty="0"/>
              <a:t> or object</a:t>
            </a:r>
          </a:p>
          <a:p>
            <a:pPr lvl="0"/>
            <a:endParaRPr lang="nl-NL" noProof="0" dirty="0"/>
          </a:p>
          <a:p>
            <a:pPr lvl="3"/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9133C-4333-5B4F-BBCA-964576BA50B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56BE48A-C2F4-4944-879C-08AFE0A41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790" r="-828" b="52516"/>
          <a:stretch/>
        </p:blipFill>
        <p:spPr>
          <a:xfrm>
            <a:off x="-1" y="857405"/>
            <a:ext cx="6956385" cy="4286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0359" y="2128882"/>
            <a:ext cx="5038844" cy="1801904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a quote or </a:t>
            </a:r>
            <a:r>
              <a:rPr lang="nl-NL" dirty="0" err="1"/>
              <a:t>inspirational</a:t>
            </a:r>
            <a:r>
              <a:rPr lang="nl-NL" dirty="0"/>
              <a:t> </a:t>
            </a:r>
            <a:r>
              <a:rPr lang="nl-NL" dirty="0" err="1"/>
              <a:t>remark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0359" y="4007014"/>
            <a:ext cx="5038844" cy="5581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accent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- Name speaker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BCA616-DA5B-403A-A79D-B872B8D57F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988253" y="4530488"/>
            <a:ext cx="941385" cy="67216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3B2FC-D895-254E-8359-42F7385E3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 Insert Image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ADDC3054-13AD-9A43-A215-256CE628A5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</p:spPr>
        <p:txBody>
          <a:bodyPr lIns="6912000" tIns="0" rIns="0" bIns="0" anchor="ctr"/>
          <a:lstStyle>
            <a:lvl1pPr marL="0" indent="0" algn="l">
              <a:buNone/>
              <a:defRPr/>
            </a:lvl1pPr>
          </a:lstStyle>
          <a:p>
            <a:r>
              <a:rPr lang="en-GB" dirty="0"/>
              <a:t>Drag your </a:t>
            </a:r>
            <a:br>
              <a:rPr lang="en-GB" dirty="0"/>
            </a:br>
            <a:r>
              <a:rPr lang="en-GB" dirty="0"/>
              <a:t>image here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9B18D72C-BE65-6C41-8262-9B7DEAE943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6" y="848197"/>
            <a:ext cx="6771475" cy="4301777"/>
          </a:xfrm>
          <a:prstGeom prst="rect">
            <a:avLst/>
          </a:prstGeom>
          <a:blipFill>
            <a:blip r:embed="rId2">
              <a:lum bright="10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  <a:lvl2pPr marL="342900" indent="0">
              <a:buFontTx/>
              <a:buNone/>
              <a:defRPr sz="100"/>
            </a:lvl2pPr>
            <a:lvl3pPr marL="685800" indent="0">
              <a:buFontTx/>
              <a:buNone/>
              <a:defRPr sz="100"/>
            </a:lvl3pPr>
            <a:lvl4pPr marL="1028700" indent="0">
              <a:buFontTx/>
              <a:buNone/>
              <a:defRPr sz="100"/>
            </a:lvl4pPr>
            <a:lvl5pPr marL="1371600" indent="0">
              <a:buFontTx/>
              <a:buNone/>
              <a:defRPr sz="1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458BC54-B3E6-924D-A2ED-824FF63991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359" y="2128882"/>
            <a:ext cx="5038844" cy="1801904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a quote or </a:t>
            </a:r>
            <a:r>
              <a:rPr lang="nl-NL" dirty="0" err="1"/>
              <a:t>inspirational</a:t>
            </a:r>
            <a:r>
              <a:rPr lang="nl-NL" dirty="0"/>
              <a:t> </a:t>
            </a:r>
            <a:r>
              <a:rPr lang="nl-NL" dirty="0" err="1"/>
              <a:t>remark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921D207-01BF-EE4D-9659-299886A5AD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0359" y="4007014"/>
            <a:ext cx="5038844" cy="5581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accent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- Name speaker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077B46-3C00-194F-81DD-A3597FA5588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Insert Imag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ADDC3054-13AD-9A43-A215-256CE628A5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</p:spPr>
        <p:txBody>
          <a:bodyPr lIns="5400000" tIns="0" rIns="0" bIns="0" anchor="ctr"/>
          <a:lstStyle>
            <a:lvl1pPr marL="0" indent="0" algn="l">
              <a:buNone/>
              <a:defRPr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0359" y="1435263"/>
            <a:ext cx="4231641" cy="1513246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a quote or </a:t>
            </a:r>
            <a:r>
              <a:rPr lang="nl-NL" dirty="0" err="1"/>
              <a:t>inspirational</a:t>
            </a:r>
            <a:r>
              <a:rPr lang="nl-NL" dirty="0"/>
              <a:t> </a:t>
            </a:r>
            <a:r>
              <a:rPr lang="nl-NL" dirty="0" err="1"/>
              <a:t>remark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0359" y="3114152"/>
            <a:ext cx="4231641" cy="46874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- Name speaker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36F01-5D2E-3E46-AEDB-D7C854774BE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Type here the title of the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2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Image -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ADDC3054-13AD-9A43-A215-256CE628A5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</p:spPr>
        <p:txBody>
          <a:bodyPr lIns="0" tIns="720000" rIns="0" bIns="0" anchor="t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42343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mages -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ADDC3054-13AD-9A43-A215-256CE628A5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</p:spPr>
        <p:txBody>
          <a:bodyPr lIns="0" tIns="720000" rIns="0" bIns="0" anchor="t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Tijdelijke aanduiding voor afbeelding 4">
            <a:extLst>
              <a:ext uri="{FF2B5EF4-FFF2-40B4-BE49-F238E27FC236}">
                <a16:creationId xmlns:a16="http://schemas.microsoft.com/office/drawing/2014/main" id="{97BDAB74-68A6-724D-BB7E-DA2F52C0D11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</p:spPr>
        <p:txBody>
          <a:bodyPr lIns="0" tIns="720000" rIns="0" bIns="0" anchor="t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59442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006" y="143226"/>
            <a:ext cx="8358735" cy="6156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99EABC1-3E2E-8F42-9CE6-CA252B27E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553" y="809511"/>
            <a:ext cx="8358735" cy="2476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GB" dirty="0"/>
          </a:p>
        </p:txBody>
      </p:sp>
      <p:sp>
        <p:nvSpPr>
          <p:cNvPr id="45" name="Tijdelijke aanduiding voor afbeelding 44">
            <a:extLst>
              <a:ext uri="{FF2B5EF4-FFF2-40B4-BE49-F238E27FC236}">
                <a16:creationId xmlns:a16="http://schemas.microsoft.com/office/drawing/2014/main" id="{FE5FB752-0ED8-574D-A86E-CF66EF57A875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17252" y="1346302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Tijdelijke aanduiding voor afbeelding 44">
            <a:extLst>
              <a:ext uri="{FF2B5EF4-FFF2-40B4-BE49-F238E27FC236}">
                <a16:creationId xmlns:a16="http://schemas.microsoft.com/office/drawing/2014/main" id="{DC120DE4-B91A-3C4C-BCFA-363129325989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583546" y="1346302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7" name="Tijdelijke aanduiding voor afbeelding 44">
            <a:extLst>
              <a:ext uri="{FF2B5EF4-FFF2-40B4-BE49-F238E27FC236}">
                <a16:creationId xmlns:a16="http://schemas.microsoft.com/office/drawing/2014/main" id="{4C353C11-962D-8040-8EC3-FC72C759B52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2349840" y="1346302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8" name="Tijdelijke aanduiding voor afbeelding 44">
            <a:extLst>
              <a:ext uri="{FF2B5EF4-FFF2-40B4-BE49-F238E27FC236}">
                <a16:creationId xmlns:a16="http://schemas.microsoft.com/office/drawing/2014/main" id="{340C20BE-5949-D745-AAD8-045AAFA225C7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116134" y="1346302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9" name="Tijdelijke aanduiding voor afbeelding 44">
            <a:extLst>
              <a:ext uri="{FF2B5EF4-FFF2-40B4-BE49-F238E27FC236}">
                <a16:creationId xmlns:a16="http://schemas.microsoft.com/office/drawing/2014/main" id="{A9C0469B-1FC4-2B47-92E3-1A163A2276C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3882428" y="1346302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0" name="Tijdelijke aanduiding voor afbeelding 44">
            <a:extLst>
              <a:ext uri="{FF2B5EF4-FFF2-40B4-BE49-F238E27FC236}">
                <a16:creationId xmlns:a16="http://schemas.microsoft.com/office/drawing/2014/main" id="{F9BC828B-7850-1348-9C40-384D851D5452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4648722" y="1346302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1" name="Tijdelijke aanduiding voor afbeelding 44">
            <a:extLst>
              <a:ext uri="{FF2B5EF4-FFF2-40B4-BE49-F238E27FC236}">
                <a16:creationId xmlns:a16="http://schemas.microsoft.com/office/drawing/2014/main" id="{DECD98A6-427C-FF42-8F58-65BFD823369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415016" y="1346302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2" name="Tijdelijke aanduiding voor afbeelding 44">
            <a:extLst>
              <a:ext uri="{FF2B5EF4-FFF2-40B4-BE49-F238E27FC236}">
                <a16:creationId xmlns:a16="http://schemas.microsoft.com/office/drawing/2014/main" id="{350DED52-9F9D-8441-9174-BD83E77230E9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6181310" y="1346302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3" name="Tijdelijke aanduiding voor afbeelding 44">
            <a:extLst>
              <a:ext uri="{FF2B5EF4-FFF2-40B4-BE49-F238E27FC236}">
                <a16:creationId xmlns:a16="http://schemas.microsoft.com/office/drawing/2014/main" id="{3D81A3A0-1EBD-5C45-B6AD-AAE6009587E5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6947604" y="1346302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4" name="Tijdelijke aanduiding voor afbeelding 44">
            <a:extLst>
              <a:ext uri="{FF2B5EF4-FFF2-40B4-BE49-F238E27FC236}">
                <a16:creationId xmlns:a16="http://schemas.microsoft.com/office/drawing/2014/main" id="{C930A150-9F90-BF4E-82A0-FFCA33877D9B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7713898" y="1346302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5" name="Tijdelijke aanduiding voor afbeelding 44">
            <a:extLst>
              <a:ext uri="{FF2B5EF4-FFF2-40B4-BE49-F238E27FC236}">
                <a16:creationId xmlns:a16="http://schemas.microsoft.com/office/drawing/2014/main" id="{3929AD45-D251-CB49-AB1C-52911AD7D752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817252" y="2091908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6" name="Tijdelijke aanduiding voor afbeelding 44">
            <a:extLst>
              <a:ext uri="{FF2B5EF4-FFF2-40B4-BE49-F238E27FC236}">
                <a16:creationId xmlns:a16="http://schemas.microsoft.com/office/drawing/2014/main" id="{4642270F-F3AF-214F-9D73-872B78AA53C3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1583546" y="2091908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7" name="Tijdelijke aanduiding voor afbeelding 44">
            <a:extLst>
              <a:ext uri="{FF2B5EF4-FFF2-40B4-BE49-F238E27FC236}">
                <a16:creationId xmlns:a16="http://schemas.microsoft.com/office/drawing/2014/main" id="{EDA9776C-34D6-764B-9A13-F73A2D6B122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2349840" y="2091908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8" name="Tijdelijke aanduiding voor afbeelding 44">
            <a:extLst>
              <a:ext uri="{FF2B5EF4-FFF2-40B4-BE49-F238E27FC236}">
                <a16:creationId xmlns:a16="http://schemas.microsoft.com/office/drawing/2014/main" id="{82EB51D7-ECC9-8843-867F-3BCF6D4BE288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3116134" y="2091908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9" name="Tijdelijke aanduiding voor afbeelding 44">
            <a:extLst>
              <a:ext uri="{FF2B5EF4-FFF2-40B4-BE49-F238E27FC236}">
                <a16:creationId xmlns:a16="http://schemas.microsoft.com/office/drawing/2014/main" id="{A50FB37F-861B-DC47-AA2F-74307A90DF94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3882428" y="2091908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0" name="Tijdelijke aanduiding voor afbeelding 44">
            <a:extLst>
              <a:ext uri="{FF2B5EF4-FFF2-40B4-BE49-F238E27FC236}">
                <a16:creationId xmlns:a16="http://schemas.microsoft.com/office/drawing/2014/main" id="{131068CB-7BD6-CC48-9F36-3C2A26871557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4648722" y="2091908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1" name="Tijdelijke aanduiding voor afbeelding 44">
            <a:extLst>
              <a:ext uri="{FF2B5EF4-FFF2-40B4-BE49-F238E27FC236}">
                <a16:creationId xmlns:a16="http://schemas.microsoft.com/office/drawing/2014/main" id="{1EA89D13-CCAB-2C4B-BB26-3F3C6CEF90C3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5415016" y="2091908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2" name="Tijdelijke aanduiding voor afbeelding 44">
            <a:extLst>
              <a:ext uri="{FF2B5EF4-FFF2-40B4-BE49-F238E27FC236}">
                <a16:creationId xmlns:a16="http://schemas.microsoft.com/office/drawing/2014/main" id="{4A55CA80-CA2B-0246-93C2-8BF01E643D7D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6181310" y="2091908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3" name="Tijdelijke aanduiding voor afbeelding 44">
            <a:extLst>
              <a:ext uri="{FF2B5EF4-FFF2-40B4-BE49-F238E27FC236}">
                <a16:creationId xmlns:a16="http://schemas.microsoft.com/office/drawing/2014/main" id="{BD49A157-EE10-224E-82A7-0B821BFDD4B9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6947604" y="2091908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4" name="Tijdelijke aanduiding voor afbeelding 44">
            <a:extLst>
              <a:ext uri="{FF2B5EF4-FFF2-40B4-BE49-F238E27FC236}">
                <a16:creationId xmlns:a16="http://schemas.microsoft.com/office/drawing/2014/main" id="{40FCF8CC-54DC-AC4D-8CE4-134468918BA2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7713898" y="2091908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5" name="Tijdelijke aanduiding voor afbeelding 44">
            <a:extLst>
              <a:ext uri="{FF2B5EF4-FFF2-40B4-BE49-F238E27FC236}">
                <a16:creationId xmlns:a16="http://schemas.microsoft.com/office/drawing/2014/main" id="{A288B464-3FA4-7641-9E31-B7DC6FC7E92B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817252" y="2859845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6" name="Tijdelijke aanduiding voor afbeelding 44">
            <a:extLst>
              <a:ext uri="{FF2B5EF4-FFF2-40B4-BE49-F238E27FC236}">
                <a16:creationId xmlns:a16="http://schemas.microsoft.com/office/drawing/2014/main" id="{32DCE645-F711-9749-9682-FABC0FB395C6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1583546" y="2859845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7" name="Tijdelijke aanduiding voor afbeelding 44">
            <a:extLst>
              <a:ext uri="{FF2B5EF4-FFF2-40B4-BE49-F238E27FC236}">
                <a16:creationId xmlns:a16="http://schemas.microsoft.com/office/drawing/2014/main" id="{5B7C16D8-D6E8-8D41-BACE-06D1A994DB98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2349840" y="2859845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8" name="Tijdelijke aanduiding voor afbeelding 44">
            <a:extLst>
              <a:ext uri="{FF2B5EF4-FFF2-40B4-BE49-F238E27FC236}">
                <a16:creationId xmlns:a16="http://schemas.microsoft.com/office/drawing/2014/main" id="{1BEB8D60-D270-E74A-8198-0B864D2F5563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116134" y="2859845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9" name="Tijdelijke aanduiding voor afbeelding 44">
            <a:extLst>
              <a:ext uri="{FF2B5EF4-FFF2-40B4-BE49-F238E27FC236}">
                <a16:creationId xmlns:a16="http://schemas.microsoft.com/office/drawing/2014/main" id="{E371EBFC-5C42-714A-A19B-C56912D7A226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3882428" y="2859845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0" name="Tijdelijke aanduiding voor afbeelding 44">
            <a:extLst>
              <a:ext uri="{FF2B5EF4-FFF2-40B4-BE49-F238E27FC236}">
                <a16:creationId xmlns:a16="http://schemas.microsoft.com/office/drawing/2014/main" id="{AD4BAA19-4E16-AD4E-AC6F-903973DEF9A3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4648722" y="2859845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1" name="Tijdelijke aanduiding voor afbeelding 44">
            <a:extLst>
              <a:ext uri="{FF2B5EF4-FFF2-40B4-BE49-F238E27FC236}">
                <a16:creationId xmlns:a16="http://schemas.microsoft.com/office/drawing/2014/main" id="{4646A097-42D2-D34D-961E-152DC5A53CE5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5415016" y="2859845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2" name="Tijdelijke aanduiding voor afbeelding 44">
            <a:extLst>
              <a:ext uri="{FF2B5EF4-FFF2-40B4-BE49-F238E27FC236}">
                <a16:creationId xmlns:a16="http://schemas.microsoft.com/office/drawing/2014/main" id="{88182C75-ABDF-C84B-B208-529E754E52AD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6181310" y="2859845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3" name="Tijdelijke aanduiding voor afbeelding 44">
            <a:extLst>
              <a:ext uri="{FF2B5EF4-FFF2-40B4-BE49-F238E27FC236}">
                <a16:creationId xmlns:a16="http://schemas.microsoft.com/office/drawing/2014/main" id="{7CC5E68C-9129-2C48-8D86-02F6A4C0BC95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6947604" y="2859845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4" name="Tijdelijke aanduiding voor afbeelding 44">
            <a:extLst>
              <a:ext uri="{FF2B5EF4-FFF2-40B4-BE49-F238E27FC236}">
                <a16:creationId xmlns:a16="http://schemas.microsoft.com/office/drawing/2014/main" id="{268CDAE8-9E2B-8144-B5C7-6A9A79D4A835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7713898" y="2859845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5" name="Tijdelijke aanduiding voor afbeelding 44">
            <a:extLst>
              <a:ext uri="{FF2B5EF4-FFF2-40B4-BE49-F238E27FC236}">
                <a16:creationId xmlns:a16="http://schemas.microsoft.com/office/drawing/2014/main" id="{962DBBC5-F48D-534E-AFB4-05194313489B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817252" y="3621739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6" name="Tijdelijke aanduiding voor afbeelding 44">
            <a:extLst>
              <a:ext uri="{FF2B5EF4-FFF2-40B4-BE49-F238E27FC236}">
                <a16:creationId xmlns:a16="http://schemas.microsoft.com/office/drawing/2014/main" id="{10C293AC-39C5-544D-9E97-7780A60504B8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1583546" y="3621739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7" name="Tijdelijke aanduiding voor afbeelding 44">
            <a:extLst>
              <a:ext uri="{FF2B5EF4-FFF2-40B4-BE49-F238E27FC236}">
                <a16:creationId xmlns:a16="http://schemas.microsoft.com/office/drawing/2014/main" id="{72BE46AA-4243-B848-8889-65A6F4919960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2349840" y="3621739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8" name="Tijdelijke aanduiding voor afbeelding 44">
            <a:extLst>
              <a:ext uri="{FF2B5EF4-FFF2-40B4-BE49-F238E27FC236}">
                <a16:creationId xmlns:a16="http://schemas.microsoft.com/office/drawing/2014/main" id="{089286B4-67A7-A545-9DE6-80C45826CC56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>
            <a:off x="3116134" y="3621739"/>
            <a:ext cx="666750" cy="666750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Tx/>
              <a:buNone/>
              <a:defRPr sz="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FA52DB-B6F9-BA48-A68F-D7FDB50D768C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2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creen - Picture 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7AE4213-43BC-0C42-8FF3-ECC28B14D7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56BE48A-C2F4-4944-879C-08AFE0A41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0790" r="-828" b="18204"/>
          <a:stretch/>
        </p:blipFill>
        <p:spPr>
          <a:xfrm>
            <a:off x="0" y="452731"/>
            <a:ext cx="4419600" cy="469076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0360" y="2795549"/>
            <a:ext cx="3581400" cy="46874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noProof="0"/>
              <a:t>Insert Subtitle</a:t>
            </a:r>
          </a:p>
        </p:txBody>
      </p:sp>
      <p:sp>
        <p:nvSpPr>
          <p:cNvPr id="15" name="Tijdelijke aanduiding voor afbeelding 7">
            <a:extLst>
              <a:ext uri="{FF2B5EF4-FFF2-40B4-BE49-F238E27FC236}">
                <a16:creationId xmlns:a16="http://schemas.microsoft.com/office/drawing/2014/main" id="{8E7F2AD6-3BB7-6E47-9338-66D4E773C7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5320" y="4087922"/>
            <a:ext cx="1244600" cy="82951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your  logo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379F99-3089-874D-9787-BB43956BC2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725" y="3432885"/>
            <a:ext cx="3581400" cy="252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nl-NL" noProof="0"/>
              <a:t>Name of the speaker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41D8713-FD62-D44F-B889-34762D11556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39725" y="3704806"/>
            <a:ext cx="3581400" cy="252000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F5E7AA-6145-DA4D-A032-855D16D216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360" y="1084554"/>
            <a:ext cx="3581400" cy="154535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Presentation </a:t>
            </a:r>
            <a:r>
              <a:rPr lang="nl-NL" noProof="0" dirty="0" err="1"/>
              <a:t>Title</a:t>
            </a:r>
            <a:endParaRPr lang="nl-NL" noProof="0" dirty="0"/>
          </a:p>
        </p:txBody>
      </p:sp>
      <p:pic>
        <p:nvPicPr>
          <p:cNvPr id="14" name="Picture 13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4992B2F3-841F-4A78-9B77-0AAD08A006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8235" y="3875546"/>
            <a:ext cx="1688851" cy="12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AE2FE18-9DDE-6B4E-A0CD-0EF055D458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044" t="3893" r="65599" b="45703"/>
          <a:stretch/>
        </p:blipFill>
        <p:spPr>
          <a:xfrm>
            <a:off x="2988527" y="-167268"/>
            <a:ext cx="6158447" cy="531076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56BE48A-C2F4-4944-879C-08AFE0A41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0790" r="-828" b="18204"/>
          <a:stretch/>
        </p:blipFill>
        <p:spPr>
          <a:xfrm>
            <a:off x="0" y="455272"/>
            <a:ext cx="4419600" cy="4690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0360" y="1003937"/>
            <a:ext cx="3581400" cy="10376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thank</a:t>
            </a:r>
            <a:r>
              <a:rPr lang="nl-NL" noProof="0" dirty="0"/>
              <a:t> </a:t>
            </a:r>
            <a:r>
              <a:rPr lang="nl-NL" noProof="0" dirty="0" err="1"/>
              <a:t>you</a:t>
            </a:r>
            <a:endParaRPr lang="nl-NL" noProof="0" dirty="0"/>
          </a:p>
        </p:txBody>
      </p:sp>
      <p:sp>
        <p:nvSpPr>
          <p:cNvPr id="12" name="Tijdelijke aanduiding voor afbeelding 7">
            <a:extLst>
              <a:ext uri="{FF2B5EF4-FFF2-40B4-BE49-F238E27FC236}">
                <a16:creationId xmlns:a16="http://schemas.microsoft.com/office/drawing/2014/main" id="{37879A89-CE99-D04D-A9D7-167AEDFA8D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5320" y="4087922"/>
            <a:ext cx="1244600" cy="82951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your  logo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4533197-9573-2A47-8E18-FC6D96DAB9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9725" y="2203154"/>
            <a:ext cx="3581400" cy="281724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nl-NL" noProof="0"/>
              <a:t>Name of the speaker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3627987-5A22-D841-AAEB-BCD7FB9782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9725" y="2761383"/>
            <a:ext cx="3581400" cy="281724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800"/>
            </a:lvl1pPr>
          </a:lstStyle>
          <a:p>
            <a:pPr lvl="0"/>
            <a:r>
              <a:rPr lang="nl-NL" noProof="0" dirty="0"/>
              <a:t>Short </a:t>
            </a:r>
            <a:r>
              <a:rPr lang="nl-NL" noProof="0" dirty="0" err="1"/>
              <a:t>message</a:t>
            </a:r>
            <a:r>
              <a:rPr lang="nl-NL" noProof="0" dirty="0"/>
              <a:t> – </a:t>
            </a:r>
            <a:r>
              <a:rPr lang="nl-NL" noProof="0" dirty="0" err="1"/>
              <a:t>Questions</a:t>
            </a:r>
            <a:r>
              <a:rPr lang="nl-NL" noProof="0" dirty="0"/>
              <a:t>?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CC46353-1A6A-D94D-A63E-1218FFD285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6460" y="3546095"/>
            <a:ext cx="819120" cy="281724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 dirty="0"/>
              <a:t>Telephone </a:t>
            </a:r>
            <a:r>
              <a:rPr lang="nl-NL" noProof="0" dirty="0" err="1"/>
              <a:t>Number</a:t>
            </a:r>
            <a:endParaRPr lang="nl-NL" noProof="0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EB3EA3B-C2C5-0F4E-BAC4-D7C667DFDC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8284" y="3546095"/>
            <a:ext cx="1278120" cy="281724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 dirty="0"/>
              <a:t>Email </a:t>
            </a:r>
            <a:r>
              <a:rPr lang="nl-NL" noProof="0" dirty="0" err="1"/>
              <a:t>address</a:t>
            </a:r>
            <a:endParaRPr lang="nl-NL" noProof="0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1409119-32B3-414A-B3C9-2122F4E4D1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96183" y="3546095"/>
            <a:ext cx="823769" cy="281724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 dirty="0"/>
              <a:t>Web </a:t>
            </a:r>
            <a:r>
              <a:rPr lang="nl-NL" noProof="0" dirty="0" err="1"/>
              <a:t>address</a:t>
            </a:r>
            <a:endParaRPr lang="nl-NL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C5F96DD-BE12-CA46-8EBE-DDC281E8F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7103" y="3559593"/>
            <a:ext cx="234000" cy="234000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3CAA81C-5B54-B04C-A175-07B956B687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49395" y="3569957"/>
            <a:ext cx="234000" cy="234000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BBA444C4-7CFC-354A-8B88-05CE286426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30026" y="3521828"/>
            <a:ext cx="306000" cy="306865"/>
          </a:xfrm>
          <a:prstGeom prst="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pic>
        <p:nvPicPr>
          <p:cNvPr id="15" name="Picture 14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A855F336-DD51-454B-A920-4B8C4D2A554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8235" y="3875546"/>
            <a:ext cx="1688851" cy="12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2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AE2FE18-9DDE-6B4E-A0CD-0EF055D458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044" t="3893" r="65599" b="45703"/>
          <a:stretch/>
        </p:blipFill>
        <p:spPr>
          <a:xfrm>
            <a:off x="2988527" y="-167268"/>
            <a:ext cx="6158447" cy="531076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56BE48A-C2F4-4944-879C-08AFE0A41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0790" r="-828" b="18204"/>
          <a:stretch/>
        </p:blipFill>
        <p:spPr>
          <a:xfrm>
            <a:off x="0" y="452731"/>
            <a:ext cx="4419600" cy="4690769"/>
          </a:xfrm>
          <a:prstGeom prst="rect">
            <a:avLst/>
          </a:prstGeom>
        </p:spPr>
      </p:pic>
      <p:sp>
        <p:nvSpPr>
          <p:cNvPr id="12" name="Tijdelijke aanduiding voor afbeelding 7">
            <a:extLst>
              <a:ext uri="{FF2B5EF4-FFF2-40B4-BE49-F238E27FC236}">
                <a16:creationId xmlns:a16="http://schemas.microsoft.com/office/drawing/2014/main" id="{37879A89-CE99-D04D-A9D7-167AEDFA8D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5320" y="4087922"/>
            <a:ext cx="1244600" cy="82951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your  logo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CB60B2D-15BF-F744-8DC9-460D3BD874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360" y="1003937"/>
            <a:ext cx="3581400" cy="10376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thank</a:t>
            </a:r>
            <a:r>
              <a:rPr lang="nl-NL" noProof="0" dirty="0"/>
              <a:t> </a:t>
            </a:r>
            <a:r>
              <a:rPr lang="nl-NL" noProof="0" dirty="0" err="1"/>
              <a:t>you</a:t>
            </a:r>
            <a:endParaRPr lang="nl-NL" noProof="0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5D48F9C-FB40-1A46-895A-4C9B1975C0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9725" y="2203154"/>
            <a:ext cx="3581400" cy="281724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nl-NL" noProof="0"/>
              <a:t>Name of the speaker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9C9A174-8148-C443-9139-648374D6F7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9725" y="2761383"/>
            <a:ext cx="3581400" cy="281724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800"/>
            </a:lvl1pPr>
          </a:lstStyle>
          <a:p>
            <a:pPr lvl="0"/>
            <a:r>
              <a:rPr lang="nl-NL" noProof="0" dirty="0"/>
              <a:t>Short </a:t>
            </a:r>
            <a:r>
              <a:rPr lang="nl-NL" noProof="0" dirty="0" err="1"/>
              <a:t>message</a:t>
            </a:r>
            <a:r>
              <a:rPr lang="nl-NL" noProof="0" dirty="0"/>
              <a:t> – </a:t>
            </a:r>
            <a:r>
              <a:rPr lang="nl-NL" noProof="0" dirty="0" err="1"/>
              <a:t>Questions</a:t>
            </a:r>
            <a:r>
              <a:rPr lang="nl-NL" noProof="0" dirty="0"/>
              <a:t>?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52BA386-13FD-EA40-A51E-9C02FF6F46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8359" y="3546095"/>
            <a:ext cx="819120" cy="281724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 dirty="0"/>
              <a:t>Telephone </a:t>
            </a:r>
            <a:r>
              <a:rPr lang="nl-NL" noProof="0" dirty="0" err="1"/>
              <a:t>Number</a:t>
            </a:r>
            <a:endParaRPr lang="nl-NL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498C37F-85F7-904D-9411-7F46A2EBBE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8284" y="3546095"/>
            <a:ext cx="1278120" cy="281724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 dirty="0"/>
              <a:t>Email </a:t>
            </a:r>
            <a:r>
              <a:rPr lang="nl-NL" noProof="0" dirty="0" err="1"/>
              <a:t>address</a:t>
            </a:r>
            <a:endParaRPr lang="nl-NL" noProof="0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FFFEB4-2578-5045-93F8-DA2384D00E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96183" y="3546095"/>
            <a:ext cx="823769" cy="281724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 dirty="0"/>
              <a:t>Web </a:t>
            </a:r>
            <a:r>
              <a:rPr lang="nl-NL" noProof="0" dirty="0" err="1"/>
              <a:t>address</a:t>
            </a:r>
            <a:endParaRPr lang="nl-NL" noProof="0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71339B5-E5D1-0C4C-9402-593315E3E26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6470" y="3559593"/>
            <a:ext cx="234000" cy="234000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5DD8619A-DF1C-DE48-93AF-9F079C61D6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70661" y="3569957"/>
            <a:ext cx="234000" cy="234000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251DD5E-C058-2940-8587-33D8A50B225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30026" y="3521828"/>
            <a:ext cx="306000" cy="306865"/>
          </a:xfrm>
          <a:prstGeom prst="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pic>
        <p:nvPicPr>
          <p:cNvPr id="23" name="Picture 22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962F8F22-4732-4110-B64C-B11D243A7C6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8235" y="3875546"/>
            <a:ext cx="1688851" cy="12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Image - Wo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9B81EC0D-BC35-8C41-A55F-FC15D0DE60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56BE48A-C2F4-4944-879C-08AFE0A41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0790" r="-828" b="18204"/>
          <a:stretch/>
        </p:blipFill>
        <p:spPr>
          <a:xfrm>
            <a:off x="0" y="452731"/>
            <a:ext cx="4419600" cy="4690769"/>
          </a:xfrm>
          <a:prstGeom prst="rect">
            <a:avLst/>
          </a:prstGeom>
        </p:spPr>
      </p:pic>
      <p:sp>
        <p:nvSpPr>
          <p:cNvPr id="12" name="Tijdelijke aanduiding voor afbeelding 7">
            <a:extLst>
              <a:ext uri="{FF2B5EF4-FFF2-40B4-BE49-F238E27FC236}">
                <a16:creationId xmlns:a16="http://schemas.microsoft.com/office/drawing/2014/main" id="{37879A89-CE99-D04D-A9D7-167AEDFA8D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5320" y="4087922"/>
            <a:ext cx="1244600" cy="82951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your  logo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3A3EEAE-936B-1E41-B0C8-F2FB73DE0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360" y="1003937"/>
            <a:ext cx="3581400" cy="10376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thank</a:t>
            </a:r>
            <a:r>
              <a:rPr lang="nl-NL" noProof="0" dirty="0"/>
              <a:t> </a:t>
            </a:r>
            <a:r>
              <a:rPr lang="nl-NL" noProof="0" dirty="0" err="1"/>
              <a:t>you</a:t>
            </a:r>
            <a:endParaRPr lang="nl-NL" noProof="0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0DB9340-803E-5041-BBED-CD9BE11B26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9725" y="2203154"/>
            <a:ext cx="3581400" cy="281724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nl-NL" noProof="0"/>
              <a:t>Name of the speaker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A56BC16-C13A-5640-9491-1CB6F4B266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9725" y="2761383"/>
            <a:ext cx="3581400" cy="281724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800"/>
            </a:lvl1pPr>
          </a:lstStyle>
          <a:p>
            <a:pPr lvl="0"/>
            <a:r>
              <a:rPr lang="nl-NL" noProof="0" dirty="0"/>
              <a:t>Short </a:t>
            </a:r>
            <a:r>
              <a:rPr lang="nl-NL" noProof="0" dirty="0" err="1"/>
              <a:t>message</a:t>
            </a:r>
            <a:r>
              <a:rPr lang="nl-NL" noProof="0" dirty="0"/>
              <a:t> – </a:t>
            </a:r>
            <a:r>
              <a:rPr lang="nl-NL" noProof="0" dirty="0" err="1"/>
              <a:t>Questions</a:t>
            </a:r>
            <a:r>
              <a:rPr lang="nl-NL" noProof="0" dirty="0"/>
              <a:t>?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596A60-83A2-5B4C-84AD-7B9AEC57B9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8359" y="3546095"/>
            <a:ext cx="819120" cy="281724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 dirty="0"/>
              <a:t>Telephone </a:t>
            </a:r>
            <a:r>
              <a:rPr lang="nl-NL" noProof="0" dirty="0" err="1"/>
              <a:t>Number</a:t>
            </a:r>
            <a:endParaRPr lang="nl-NL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F66BA5-4D15-EC4E-8E86-515005B0A08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8284" y="3546095"/>
            <a:ext cx="1278120" cy="281724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 dirty="0"/>
              <a:t>Email </a:t>
            </a:r>
            <a:r>
              <a:rPr lang="nl-NL" noProof="0" dirty="0" err="1"/>
              <a:t>address</a:t>
            </a:r>
            <a:endParaRPr lang="nl-NL" noProof="0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E66D0B79-63DB-3E47-A64F-EFEB5E044F1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96183" y="3546095"/>
            <a:ext cx="823769" cy="281724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 dirty="0"/>
              <a:t>Web </a:t>
            </a:r>
            <a:r>
              <a:rPr lang="nl-NL" noProof="0" dirty="0" err="1"/>
              <a:t>address</a:t>
            </a:r>
            <a:endParaRPr lang="nl-NL" noProof="0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B15F209-CB30-9D4F-9F49-2BABC5E6AE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6470" y="3559593"/>
            <a:ext cx="234000" cy="2340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EA72A71-6D05-DA44-A790-A614BFA25B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70661" y="3569957"/>
            <a:ext cx="234000" cy="23400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C8146893-A243-2C4A-917B-5D90023BE8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30026" y="3521828"/>
            <a:ext cx="306000" cy="306865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pic>
        <p:nvPicPr>
          <p:cNvPr id="23" name="Picture 22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62557EBC-CF27-48F2-8C56-81C728A25E3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8235" y="3875546"/>
            <a:ext cx="1688851" cy="12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760719BC-52DB-774A-B18C-5F79A564F6E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</p:spPr>
        <p:txBody>
          <a:bodyPr lIns="5400000" tIns="0" rIns="0" bIns="0" anchor="ctr"/>
          <a:lstStyle>
            <a:lvl1pPr marL="0" indent="0" algn="l">
              <a:buNone/>
              <a:defRPr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D1D31B1D-FF9E-394A-8807-651C0D7CBF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29" y="448185"/>
            <a:ext cx="4363200" cy="4695315"/>
          </a:xfrm>
          <a:prstGeom prst="rect">
            <a:avLst/>
          </a:prstGeom>
          <a:blipFill>
            <a:blip r:embed="rId2">
              <a:lum bright="10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  <a:lvl2pPr marL="342900" indent="0">
              <a:buFontTx/>
              <a:buNone/>
              <a:defRPr sz="100"/>
            </a:lvl2pPr>
            <a:lvl3pPr marL="685800" indent="0">
              <a:buFontTx/>
              <a:buNone/>
              <a:defRPr sz="100"/>
            </a:lvl3pPr>
            <a:lvl4pPr marL="1028700" indent="0">
              <a:buFontTx/>
              <a:buNone/>
              <a:defRPr sz="100"/>
            </a:lvl4pPr>
            <a:lvl5pPr marL="1371600" indent="0">
              <a:buFontTx/>
              <a:buNone/>
              <a:defRPr sz="1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2" name="Tijdelijke aanduiding voor afbeelding 7">
            <a:extLst>
              <a:ext uri="{FF2B5EF4-FFF2-40B4-BE49-F238E27FC236}">
                <a16:creationId xmlns:a16="http://schemas.microsoft.com/office/drawing/2014/main" id="{37879A89-CE99-D04D-A9D7-167AEDFA8D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5320" y="4087922"/>
            <a:ext cx="1244600" cy="82951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your  logo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8B7193F-0770-3344-93BA-9900681EE8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360" y="1003937"/>
            <a:ext cx="3581400" cy="10376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thank</a:t>
            </a:r>
            <a:r>
              <a:rPr lang="nl-NL" noProof="0" dirty="0"/>
              <a:t> </a:t>
            </a:r>
            <a:r>
              <a:rPr lang="nl-NL" noProof="0" dirty="0" err="1"/>
              <a:t>you</a:t>
            </a:r>
            <a:endParaRPr lang="nl-NL" noProof="0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994DBE1-AB12-F947-8F01-30158BEB00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9725" y="2203154"/>
            <a:ext cx="3581400" cy="281724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nl-NL" noProof="0"/>
              <a:t>Name of the speaker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7C40D06-6770-B740-8CB1-7056B4B42A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9725" y="2761383"/>
            <a:ext cx="3581400" cy="281724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800"/>
            </a:lvl1pPr>
          </a:lstStyle>
          <a:p>
            <a:pPr lvl="0"/>
            <a:r>
              <a:rPr lang="nl-NL" noProof="0" dirty="0"/>
              <a:t>Short </a:t>
            </a:r>
            <a:r>
              <a:rPr lang="nl-NL" noProof="0" dirty="0" err="1"/>
              <a:t>message</a:t>
            </a:r>
            <a:r>
              <a:rPr lang="nl-NL" noProof="0" dirty="0"/>
              <a:t> – </a:t>
            </a:r>
            <a:r>
              <a:rPr lang="nl-NL" noProof="0" dirty="0" err="1"/>
              <a:t>Questions</a:t>
            </a:r>
            <a:r>
              <a:rPr lang="nl-NL" noProof="0" dirty="0"/>
              <a:t>?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AA661F5-58C9-FB43-8BC3-8A77C6D5C8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8359" y="3546095"/>
            <a:ext cx="819120" cy="281724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 dirty="0"/>
              <a:t>Telephone </a:t>
            </a:r>
            <a:r>
              <a:rPr lang="nl-NL" noProof="0" dirty="0" err="1"/>
              <a:t>Number</a:t>
            </a:r>
            <a:endParaRPr lang="nl-NL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0FAD43E-7E7C-6A47-AEBE-97E57F743A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8284" y="3546095"/>
            <a:ext cx="1278120" cy="281724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 dirty="0"/>
              <a:t>Email </a:t>
            </a:r>
            <a:r>
              <a:rPr lang="nl-NL" noProof="0" dirty="0" err="1"/>
              <a:t>address</a:t>
            </a:r>
            <a:endParaRPr lang="nl-NL" noProof="0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EA0112A-FFE5-2C41-8CD9-408CE3C3AC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96183" y="3546095"/>
            <a:ext cx="823769" cy="281724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 dirty="0"/>
              <a:t>Web </a:t>
            </a:r>
            <a:r>
              <a:rPr lang="nl-NL" noProof="0" dirty="0" err="1"/>
              <a:t>address</a:t>
            </a:r>
            <a:endParaRPr lang="nl-NL" noProof="0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F2FA5F2-421D-AA4E-AA03-07CA159F5E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6470" y="3559593"/>
            <a:ext cx="234000" cy="23400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01A058A-C871-6E4D-8456-AB4B4124E6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70661" y="3569957"/>
            <a:ext cx="234000" cy="234000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EB3105D4-4332-4B46-942A-4A1B4B63D7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30026" y="3521828"/>
            <a:ext cx="306000" cy="306865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pic>
        <p:nvPicPr>
          <p:cNvPr id="17" name="Picture 16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FCDA1669-ECAC-4D41-BDBD-64F9EE9DDC3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8235" y="3875546"/>
            <a:ext cx="1688851" cy="12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6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creen - Picture Wo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494B9F5A-B0C0-1C42-8A8D-21EC57E08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56BE48A-C2F4-4944-879C-08AFE0A41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0790" r="-828" b="18204"/>
          <a:stretch/>
        </p:blipFill>
        <p:spPr>
          <a:xfrm>
            <a:off x="0" y="452731"/>
            <a:ext cx="4419600" cy="469076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0360" y="2795549"/>
            <a:ext cx="3581400" cy="46874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noProof="0"/>
              <a:t>Insert Subtitle</a:t>
            </a:r>
          </a:p>
        </p:txBody>
      </p:sp>
      <p:sp>
        <p:nvSpPr>
          <p:cNvPr id="12" name="Tijdelijke aanduiding voor afbeelding 7">
            <a:extLst>
              <a:ext uri="{FF2B5EF4-FFF2-40B4-BE49-F238E27FC236}">
                <a16:creationId xmlns:a16="http://schemas.microsoft.com/office/drawing/2014/main" id="{37879A89-CE99-D04D-A9D7-167AEDFA8D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5320" y="4087922"/>
            <a:ext cx="1244600" cy="82951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your  logo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F1E009F-48B5-444F-BFE3-83D16FED38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725" y="3432885"/>
            <a:ext cx="3581400" cy="252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nl-NL" noProof="0"/>
              <a:t>Name of the speaker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5CCA6DD3-D90D-EC40-8062-2157F5A54D2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39725" y="3704806"/>
            <a:ext cx="3581400" cy="252000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DC12937-BFA8-5D4B-AF86-05D24D7DF2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360" y="1084554"/>
            <a:ext cx="3581400" cy="154535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Insert Presentation Title</a:t>
            </a:r>
          </a:p>
        </p:txBody>
      </p:sp>
      <p:pic>
        <p:nvPicPr>
          <p:cNvPr id="16" name="Picture 15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B3F79C19-A375-4D46-995C-8F19E3143A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8235" y="3875546"/>
            <a:ext cx="1688851" cy="12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Picture Inse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ADDC3054-13AD-9A43-A215-256CE628A5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</p:spPr>
        <p:txBody>
          <a:bodyPr lIns="5400000" tIns="0" rIns="0" bIns="0" anchor="ctr"/>
          <a:lstStyle>
            <a:lvl1pPr marL="0" indent="0" algn="l">
              <a:buNone/>
              <a:defRPr/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B7D813E-B28F-6B45-ABF1-5C59DC0ED2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48185"/>
            <a:ext cx="4363200" cy="4695315"/>
          </a:xfrm>
          <a:prstGeom prst="rect">
            <a:avLst/>
          </a:prstGeom>
          <a:blipFill>
            <a:blip r:embed="rId2">
              <a:lum bright="10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  <a:lvl2pPr marL="342900" indent="0">
              <a:buFontTx/>
              <a:buNone/>
              <a:defRPr sz="100"/>
            </a:lvl2pPr>
            <a:lvl3pPr marL="685800" indent="0">
              <a:buFontTx/>
              <a:buNone/>
              <a:defRPr sz="100"/>
            </a:lvl3pPr>
            <a:lvl4pPr marL="1028700" indent="0">
              <a:buFontTx/>
              <a:buNone/>
              <a:defRPr sz="100"/>
            </a:lvl4pPr>
            <a:lvl5pPr marL="1371600" indent="0">
              <a:buFontTx/>
              <a:buNone/>
              <a:defRPr sz="1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0360" y="2800158"/>
            <a:ext cx="3581400" cy="46874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noProof="0"/>
              <a:t>Insert Subtitle</a:t>
            </a:r>
          </a:p>
        </p:txBody>
      </p:sp>
      <p:sp>
        <p:nvSpPr>
          <p:cNvPr id="13" name="Tijdelijke aanduiding voor afbeelding 7">
            <a:extLst>
              <a:ext uri="{FF2B5EF4-FFF2-40B4-BE49-F238E27FC236}">
                <a16:creationId xmlns:a16="http://schemas.microsoft.com/office/drawing/2014/main" id="{118C6E94-7FBA-0E44-9DE7-64AFEB2998B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5320" y="4087922"/>
            <a:ext cx="1244600" cy="82951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your  logo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1CEA0FE-2F46-8E4D-BCF1-82E8346FFD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725" y="3437494"/>
            <a:ext cx="3581400" cy="252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/>
            </a:lvl1pPr>
          </a:lstStyle>
          <a:p>
            <a:pPr lvl="0"/>
            <a:r>
              <a:rPr lang="nl-NL" noProof="0"/>
              <a:t>Name of the speaker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903165F-C8BC-044D-A0A6-07B8A7AB685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339725" y="3704806"/>
            <a:ext cx="3581400" cy="252000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CFCD36-F33B-2241-A114-00C6FF5F6E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360" y="1084554"/>
            <a:ext cx="3581400" cy="154535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Presentation </a:t>
            </a:r>
            <a:r>
              <a:rPr lang="nl-NL" noProof="0" dirty="0" err="1"/>
              <a:t>Title</a:t>
            </a:r>
            <a:endParaRPr lang="nl-NL" noProof="0" dirty="0"/>
          </a:p>
        </p:txBody>
      </p:sp>
      <p:pic>
        <p:nvPicPr>
          <p:cNvPr id="11" name="Picture 10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EA9A8F56-AEB3-4C19-96B6-4B2928BD75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8235" y="3875546"/>
            <a:ext cx="1688851" cy="12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Picture Inse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ADDC3054-13AD-9A43-A215-256CE628A5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</p:spPr>
        <p:txBody>
          <a:bodyPr lIns="5400000" tIns="0" rIns="0" bIns="0" anchor="ctr"/>
          <a:lstStyle>
            <a:lvl1pPr marL="0" indent="0" algn="l">
              <a:buNone/>
              <a:defRPr/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8B86812A-F2C7-C74A-B27E-1388D97BF7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9" y="448185"/>
            <a:ext cx="4363200" cy="4695315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  <a:lvl2pPr marL="342900" indent="0">
              <a:buFontTx/>
              <a:buNone/>
              <a:defRPr sz="100"/>
            </a:lvl2pPr>
            <a:lvl3pPr marL="685800" indent="0">
              <a:buFontTx/>
              <a:buNone/>
              <a:defRPr sz="100"/>
            </a:lvl3pPr>
            <a:lvl4pPr marL="1028700" indent="0">
              <a:buFontTx/>
              <a:buNone/>
              <a:defRPr sz="100"/>
            </a:lvl4pPr>
            <a:lvl5pPr marL="1371600" indent="0">
              <a:buFontTx/>
              <a:buNone/>
              <a:defRPr sz="100"/>
            </a:lvl5pPr>
          </a:lstStyle>
          <a:p>
            <a:pPr lvl="0"/>
            <a:r>
              <a:rPr lang="en-GB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032410-4CC0-431B-B265-8D73630577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9024" y="3875546"/>
            <a:ext cx="1687273" cy="120474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0360" y="2790940"/>
            <a:ext cx="3581400" cy="46874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noProof="0"/>
              <a:t>Insert Subtitle</a:t>
            </a:r>
          </a:p>
        </p:txBody>
      </p:sp>
      <p:sp>
        <p:nvSpPr>
          <p:cNvPr id="13" name="Tijdelijke aanduiding voor afbeelding 7">
            <a:extLst>
              <a:ext uri="{FF2B5EF4-FFF2-40B4-BE49-F238E27FC236}">
                <a16:creationId xmlns:a16="http://schemas.microsoft.com/office/drawing/2014/main" id="{118C6E94-7FBA-0E44-9DE7-64AFEB2998B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5320" y="4087922"/>
            <a:ext cx="1244600" cy="82951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your  logo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A1C7EBF-59AF-774C-AE4B-A98E2684F9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725" y="3428276"/>
            <a:ext cx="3581400" cy="252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dirty="0"/>
              <a:t>Name of </a:t>
            </a:r>
            <a:r>
              <a:rPr lang="nl-NL" noProof="0" dirty="0" err="1"/>
              <a:t>the</a:t>
            </a:r>
            <a:r>
              <a:rPr lang="nl-NL" noProof="0" dirty="0"/>
              <a:t> speaker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9D6750C-0AE8-B848-9D67-A2928A0C8F8E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339725" y="3704806"/>
            <a:ext cx="3581400" cy="252000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CDC408-DBF0-3D41-AD91-480B34D17B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360" y="1084554"/>
            <a:ext cx="3581400" cy="154535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Presentation </a:t>
            </a:r>
            <a:r>
              <a:rPr lang="nl-NL" noProof="0" dirty="0" err="1"/>
              <a:t>Title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09533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V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48A6EE-2BEE-4442-AB1F-83DE75BE39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88253" y="4530488"/>
            <a:ext cx="941385" cy="6721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F457147-22F0-5B4A-80FB-7D9300E1E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7421" t="-1" r="-3843" b="51812"/>
          <a:stretch/>
        </p:blipFill>
        <p:spPr>
          <a:xfrm>
            <a:off x="0" y="294550"/>
            <a:ext cx="8579456" cy="4848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007" y="832230"/>
            <a:ext cx="5931994" cy="6156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Agenda </a:t>
            </a:r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38" name="Tijdelijke aanduiding voor tekst 1">
            <a:extLst>
              <a:ext uri="{FF2B5EF4-FFF2-40B4-BE49-F238E27FC236}">
                <a16:creationId xmlns:a16="http://schemas.microsoft.com/office/drawing/2014/main" id="{99B9DAA1-AA97-C84A-9801-24E0F7711D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006" y="1693599"/>
            <a:ext cx="7596909" cy="2441521"/>
          </a:xfrm>
          <a:prstGeom prst="rect">
            <a:avLst/>
          </a:prstGeom>
        </p:spPr>
        <p:txBody>
          <a:bodyPr/>
          <a:lstStyle>
            <a:lvl1pPr marL="365125" indent="-365125">
              <a:buClr>
                <a:schemeClr val="accent1"/>
              </a:buClr>
              <a:buFont typeface="+mj-lt"/>
              <a:buAutoNum type="arabicPeriod"/>
              <a:tabLst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nl-BE" dirty="0" err="1"/>
              <a:t>Chapter</a:t>
            </a:r>
            <a:r>
              <a:rPr lang="nl-BE" dirty="0"/>
              <a:t> 1</a:t>
            </a:r>
          </a:p>
          <a:p>
            <a:r>
              <a:rPr lang="nl-BE" dirty="0" err="1"/>
              <a:t>Chapter</a:t>
            </a:r>
            <a:r>
              <a:rPr lang="nl-BE" dirty="0"/>
              <a:t> 2</a:t>
            </a:r>
          </a:p>
          <a:p>
            <a:r>
              <a:rPr lang="nl-BE" dirty="0" err="1"/>
              <a:t>Chapter</a:t>
            </a:r>
            <a:r>
              <a:rPr lang="nl-BE" dirty="0"/>
              <a:t> 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F4FB2-F898-D34F-BDD8-19E9F24FAE3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V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007" y="410984"/>
            <a:ext cx="5967556" cy="61565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Agenda </a:t>
            </a:r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jdelijke aanduiding voor tekst 1">
            <a:extLst>
              <a:ext uri="{FF2B5EF4-FFF2-40B4-BE49-F238E27FC236}">
                <a16:creationId xmlns:a16="http://schemas.microsoft.com/office/drawing/2014/main" id="{34401B08-FD12-0244-8195-92484EEC10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1525" y="1353498"/>
            <a:ext cx="2167584" cy="82701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r>
              <a:rPr lang="nl-BE" dirty="0" err="1"/>
              <a:t>Insert</a:t>
            </a:r>
            <a:r>
              <a:rPr lang="nl-BE" dirty="0"/>
              <a:t> </a:t>
            </a:r>
            <a:r>
              <a:rPr lang="nl-BE" dirty="0" err="1"/>
              <a:t>chapter</a:t>
            </a:r>
            <a:r>
              <a:rPr lang="nl-BE" dirty="0"/>
              <a:t> </a:t>
            </a:r>
            <a:r>
              <a:rPr lang="nl-BE" dirty="0" err="1"/>
              <a:t>title</a:t>
            </a:r>
            <a:endParaRPr lang="en-GB" dirty="0"/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D0BB8C00-FA5D-4946-A8D3-5228AD55FA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1525" y="2229870"/>
            <a:ext cx="2167584" cy="4906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nl-BE" dirty="0" err="1"/>
              <a:t>Insert</a:t>
            </a:r>
            <a:r>
              <a:rPr lang="nl-BE" dirty="0"/>
              <a:t> </a:t>
            </a:r>
            <a:r>
              <a:rPr lang="nl-BE" dirty="0" err="1"/>
              <a:t>text</a:t>
            </a:r>
            <a:endParaRPr lang="en-GB" dirty="0"/>
          </a:p>
        </p:txBody>
      </p:sp>
      <p:sp>
        <p:nvSpPr>
          <p:cNvPr id="15" name="Tijdelijke aanduiding voor tekst 4">
            <a:extLst>
              <a:ext uri="{FF2B5EF4-FFF2-40B4-BE49-F238E27FC236}">
                <a16:creationId xmlns:a16="http://schemas.microsoft.com/office/drawing/2014/main" id="{85C47915-D64A-B644-87E3-53BAF43429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75421" y="2229870"/>
            <a:ext cx="2167584" cy="490696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nl-BE" dirty="0" err="1"/>
              <a:t>Insert</a:t>
            </a:r>
            <a:r>
              <a:rPr lang="nl-BE" dirty="0"/>
              <a:t> </a:t>
            </a:r>
            <a:r>
              <a:rPr lang="nl-BE" dirty="0" err="1"/>
              <a:t>text</a:t>
            </a:r>
            <a:endParaRPr lang="en-GB" dirty="0"/>
          </a:p>
        </p:txBody>
      </p:sp>
      <p:sp>
        <p:nvSpPr>
          <p:cNvPr id="16" name="Tijdelijke aanduiding voor tekst 5">
            <a:extLst>
              <a:ext uri="{FF2B5EF4-FFF2-40B4-BE49-F238E27FC236}">
                <a16:creationId xmlns:a16="http://schemas.microsoft.com/office/drawing/2014/main" id="{C416DA20-7106-814E-8B6D-836345378A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46266" y="1353498"/>
            <a:ext cx="2167584" cy="82701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r>
              <a:rPr lang="nl-BE" dirty="0" err="1"/>
              <a:t>Insert</a:t>
            </a:r>
            <a:r>
              <a:rPr lang="nl-BE" dirty="0"/>
              <a:t> </a:t>
            </a:r>
            <a:r>
              <a:rPr lang="nl-BE" dirty="0" err="1"/>
              <a:t>chapter</a:t>
            </a:r>
            <a:r>
              <a:rPr lang="nl-BE" dirty="0"/>
              <a:t> </a:t>
            </a:r>
            <a:r>
              <a:rPr lang="nl-BE" dirty="0" err="1"/>
              <a:t>title</a:t>
            </a:r>
            <a:endParaRPr lang="en-GB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9121C47F-A8FE-F049-BE6F-A66B64D78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47838" y="2229870"/>
            <a:ext cx="2167584" cy="4906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nl-BE" dirty="0" err="1"/>
              <a:t>Insert</a:t>
            </a:r>
            <a:r>
              <a:rPr lang="nl-BE" dirty="0"/>
              <a:t> </a:t>
            </a:r>
            <a:r>
              <a:rPr lang="nl-BE" dirty="0" err="1"/>
              <a:t>text</a:t>
            </a:r>
            <a:endParaRPr lang="en-GB" dirty="0"/>
          </a:p>
        </p:txBody>
      </p:sp>
      <p:sp>
        <p:nvSpPr>
          <p:cNvPr id="36" name="Tijdelijke aanduiding voor tekst 1">
            <a:extLst>
              <a:ext uri="{FF2B5EF4-FFF2-40B4-BE49-F238E27FC236}">
                <a16:creationId xmlns:a16="http://schemas.microsoft.com/office/drawing/2014/main" id="{C69E12B1-0C28-D44A-BCE4-8F4C428843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82548" y="1353498"/>
            <a:ext cx="2167584" cy="82701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r>
              <a:rPr lang="nl-BE" dirty="0" err="1"/>
              <a:t>Insert</a:t>
            </a:r>
            <a:r>
              <a:rPr lang="nl-BE" dirty="0"/>
              <a:t> </a:t>
            </a:r>
            <a:r>
              <a:rPr lang="nl-BE" dirty="0" err="1"/>
              <a:t>chapter</a:t>
            </a:r>
            <a:r>
              <a:rPr lang="nl-BE" dirty="0"/>
              <a:t> </a:t>
            </a:r>
            <a:r>
              <a:rPr lang="nl-BE" dirty="0" err="1"/>
              <a:t>title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85DB8-11E6-B74B-851C-A37495145102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391828" y="13542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47D52CE-B898-F84A-A782-6E78C11E04EC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3117036" y="135349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7F536C9-1101-4549-985C-7336548969FC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5761486" y="13527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7" name="Tijdelijke aanduiding voor tekst 1">
            <a:extLst>
              <a:ext uri="{FF2B5EF4-FFF2-40B4-BE49-F238E27FC236}">
                <a16:creationId xmlns:a16="http://schemas.microsoft.com/office/drawing/2014/main" id="{6975CF17-7C15-B34F-B1BA-89E63F70CC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7949" y="2981668"/>
            <a:ext cx="2167584" cy="82701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r>
              <a:rPr lang="nl-BE" dirty="0" err="1"/>
              <a:t>Insert</a:t>
            </a:r>
            <a:r>
              <a:rPr lang="nl-BE" dirty="0"/>
              <a:t> </a:t>
            </a:r>
            <a:r>
              <a:rPr lang="nl-BE" dirty="0" err="1"/>
              <a:t>chapter</a:t>
            </a:r>
            <a:r>
              <a:rPr lang="nl-BE" dirty="0"/>
              <a:t> </a:t>
            </a:r>
            <a:r>
              <a:rPr lang="nl-BE" dirty="0" err="1"/>
              <a:t>title</a:t>
            </a:r>
            <a:endParaRPr lang="en-GB" dirty="0"/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ACC7A8D9-0C12-AD46-ABA3-4EBAD37B76F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7949" y="3858040"/>
            <a:ext cx="2167584" cy="4906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nl-BE" dirty="0" err="1"/>
              <a:t>Insert</a:t>
            </a:r>
            <a:r>
              <a:rPr lang="nl-BE" dirty="0"/>
              <a:t> </a:t>
            </a:r>
            <a:r>
              <a:rPr lang="nl-BE" dirty="0" err="1"/>
              <a:t>text</a:t>
            </a:r>
            <a:endParaRPr lang="en-GB" dirty="0"/>
          </a:p>
        </p:txBody>
      </p:sp>
      <p:sp>
        <p:nvSpPr>
          <p:cNvPr id="29" name="Tijdelijke aanduiding voor tekst 4">
            <a:extLst>
              <a:ext uri="{FF2B5EF4-FFF2-40B4-BE49-F238E27FC236}">
                <a16:creationId xmlns:a16="http://schemas.microsoft.com/office/drawing/2014/main" id="{28265A0F-2DF8-B84D-AB53-FDA46941C4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61845" y="3858040"/>
            <a:ext cx="2167584" cy="490696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nl-BE" dirty="0" err="1"/>
              <a:t>Insert</a:t>
            </a:r>
            <a:r>
              <a:rPr lang="nl-BE" dirty="0"/>
              <a:t> </a:t>
            </a:r>
            <a:r>
              <a:rPr lang="nl-BE" dirty="0" err="1"/>
              <a:t>text</a:t>
            </a:r>
            <a:endParaRPr lang="en-GB" dirty="0"/>
          </a:p>
        </p:txBody>
      </p:sp>
      <p:sp>
        <p:nvSpPr>
          <p:cNvPr id="30" name="Tijdelijke aanduiding voor tekst 5">
            <a:extLst>
              <a:ext uri="{FF2B5EF4-FFF2-40B4-BE49-F238E27FC236}">
                <a16:creationId xmlns:a16="http://schemas.microsoft.com/office/drawing/2014/main" id="{B7ADF16A-AC1C-5247-943B-158C6680A2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32690" y="2981668"/>
            <a:ext cx="2167584" cy="82701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r>
              <a:rPr lang="nl-BE" dirty="0" err="1"/>
              <a:t>Insert</a:t>
            </a:r>
            <a:r>
              <a:rPr lang="nl-BE" dirty="0"/>
              <a:t> </a:t>
            </a:r>
            <a:r>
              <a:rPr lang="nl-BE" dirty="0" err="1"/>
              <a:t>chapter</a:t>
            </a:r>
            <a:r>
              <a:rPr lang="nl-BE" dirty="0"/>
              <a:t> </a:t>
            </a:r>
            <a:r>
              <a:rPr lang="nl-BE" dirty="0" err="1"/>
              <a:t>title</a:t>
            </a:r>
            <a:endParaRPr lang="en-GB" dirty="0"/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D2ED8E21-8773-B842-96D9-1E3A652AA7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34262" y="3858040"/>
            <a:ext cx="2167584" cy="4906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nl-BE" dirty="0" err="1"/>
              <a:t>Insert</a:t>
            </a:r>
            <a:r>
              <a:rPr lang="nl-BE" dirty="0"/>
              <a:t> </a:t>
            </a:r>
            <a:r>
              <a:rPr lang="nl-BE" dirty="0" err="1"/>
              <a:t>text</a:t>
            </a:r>
            <a:endParaRPr lang="en-GB" dirty="0"/>
          </a:p>
        </p:txBody>
      </p:sp>
      <p:sp>
        <p:nvSpPr>
          <p:cNvPr id="34" name="Tijdelijke aanduiding voor tekst 1">
            <a:extLst>
              <a:ext uri="{FF2B5EF4-FFF2-40B4-BE49-F238E27FC236}">
                <a16:creationId xmlns:a16="http://schemas.microsoft.com/office/drawing/2014/main" id="{79609EDA-6C9A-CF48-B0A2-012F090BBB5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68972" y="2981668"/>
            <a:ext cx="2167584" cy="82701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r>
              <a:rPr lang="nl-BE" dirty="0" err="1"/>
              <a:t>Insert</a:t>
            </a:r>
            <a:r>
              <a:rPr lang="nl-BE" dirty="0"/>
              <a:t> </a:t>
            </a:r>
            <a:r>
              <a:rPr lang="nl-BE" dirty="0" err="1"/>
              <a:t>chapter</a:t>
            </a:r>
            <a:r>
              <a:rPr lang="nl-BE" dirty="0"/>
              <a:t> </a:t>
            </a:r>
            <a:r>
              <a:rPr lang="nl-BE" dirty="0" err="1"/>
              <a:t>title</a:t>
            </a:r>
            <a:endParaRPr lang="en-GB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938FB8FF-9C3D-514F-A72B-05966E0DC542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378252" y="298241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F7ADDA43-4825-B341-8E53-1CB1F2BD3811}"/>
              </a:ext>
            </a:extLst>
          </p:cNvPr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3103460" y="298166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89FA30CF-4198-A749-9F95-644F048AE9CC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5747910" y="298091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0697E-2D3E-EF49-912E-533034A4E1B5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creen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56BE48A-C2F4-4944-879C-08AFE0A41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790" r="-828" b="52516"/>
          <a:stretch/>
        </p:blipFill>
        <p:spPr>
          <a:xfrm>
            <a:off x="0" y="1544019"/>
            <a:ext cx="5842000" cy="3599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0359" y="3130735"/>
            <a:ext cx="4960846" cy="75351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Insert chapter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0359" y="4049894"/>
            <a:ext cx="4960846" cy="46874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noProof="0"/>
              <a:t>Insert chapter subtitle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7958A69-1EB2-DE42-A1EA-1C924F7280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9726" y="2271502"/>
            <a:ext cx="898766" cy="46874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50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noProof="0"/>
              <a:t>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7B1418-D68F-48FB-BC99-107321B4AE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988253" y="4530488"/>
            <a:ext cx="941385" cy="67216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FF955-8AEE-AA41-9BEA-58BC9CB3500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0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7B213F-F1E6-4DF1-BB44-DD0F9421F5DF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/>
          <a:stretch/>
        </p:blipFill>
        <p:spPr>
          <a:xfrm>
            <a:off x="7988253" y="4530802"/>
            <a:ext cx="941385" cy="6715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28410" y="4726431"/>
            <a:ext cx="48718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 b="1">
                <a:solidFill>
                  <a:schemeClr val="accent1"/>
                </a:solidFill>
              </a:defRPr>
            </a:lvl1pPr>
          </a:lstStyle>
          <a:p>
            <a:fld id="{09252154-88E8-0F42-9CCB-EB40002FD3DB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9B84CE3-3E38-F440-82C0-5BF6125CC058}"/>
              </a:ext>
            </a:extLst>
          </p:cNvPr>
          <p:cNvCxnSpPr/>
          <p:nvPr userDrawn="1"/>
        </p:nvCxnSpPr>
        <p:spPr>
          <a:xfrm>
            <a:off x="419725" y="4591590"/>
            <a:ext cx="836602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71ACDA-B147-4F4B-B3BC-A30F0237E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194" y="5202340"/>
            <a:ext cx="1644465" cy="3736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F188FB-E315-3044-82E5-AB50F5B56F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9194" y="4725638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0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93" r:id="rId3"/>
    <p:sldLayoutId id="2147483674" r:id="rId4"/>
    <p:sldLayoutId id="2147483675" r:id="rId5"/>
    <p:sldLayoutId id="2147483692" r:id="rId6"/>
    <p:sldLayoutId id="2147483662" r:id="rId7"/>
    <p:sldLayoutId id="2147483679" r:id="rId8"/>
    <p:sldLayoutId id="2147483681" r:id="rId9"/>
    <p:sldLayoutId id="2147483682" r:id="rId10"/>
    <p:sldLayoutId id="2147483680" r:id="rId11"/>
    <p:sldLayoutId id="2147483678" r:id="rId12"/>
    <p:sldLayoutId id="2147483672" r:id="rId13"/>
    <p:sldLayoutId id="2147483699" r:id="rId14"/>
    <p:sldLayoutId id="2147483704" r:id="rId15"/>
    <p:sldLayoutId id="2147483703" r:id="rId16"/>
    <p:sldLayoutId id="2147483700" r:id="rId17"/>
    <p:sldLayoutId id="2147483705" r:id="rId18"/>
    <p:sldLayoutId id="2147483706" r:id="rId19"/>
    <p:sldLayoutId id="2147483676" r:id="rId20"/>
    <p:sldLayoutId id="2147483694" r:id="rId21"/>
    <p:sldLayoutId id="2147483695" r:id="rId22"/>
    <p:sldLayoutId id="2147483673" r:id="rId23"/>
    <p:sldLayoutId id="2147483686" r:id="rId24"/>
    <p:sldLayoutId id="2147483683" r:id="rId25"/>
    <p:sldLayoutId id="2147483685" r:id="rId26"/>
    <p:sldLayoutId id="2147483690" r:id="rId27"/>
    <p:sldLayoutId id="2147483691" r:id="rId28"/>
    <p:sldLayoutId id="2147483701" r:id="rId29"/>
    <p:sldLayoutId id="2147483696" r:id="rId30"/>
    <p:sldLayoutId id="2147483697" r:id="rId31"/>
    <p:sldLayoutId id="2147483688" r:id="rId32"/>
    <p:sldLayoutId id="2147483689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48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1.png"/><Relationship Id="rId21" Type="http://schemas.openxmlformats.org/officeDocument/2006/relationships/image" Target="../media/image46.svg"/><Relationship Id="rId42" Type="http://schemas.openxmlformats.org/officeDocument/2006/relationships/image" Target="../media/image67.png"/><Relationship Id="rId47" Type="http://schemas.openxmlformats.org/officeDocument/2006/relationships/image" Target="../media/image72.svg"/><Relationship Id="rId63" Type="http://schemas.openxmlformats.org/officeDocument/2006/relationships/image" Target="../media/image88.svg"/><Relationship Id="rId68" Type="http://schemas.openxmlformats.org/officeDocument/2006/relationships/image" Target="../media/image93.pn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9" Type="http://schemas.openxmlformats.org/officeDocument/2006/relationships/image" Target="../media/image54.svg"/><Relationship Id="rId11" Type="http://schemas.openxmlformats.org/officeDocument/2006/relationships/image" Target="../media/image36.svg"/><Relationship Id="rId24" Type="http://schemas.openxmlformats.org/officeDocument/2006/relationships/image" Target="../media/image49.png"/><Relationship Id="rId32" Type="http://schemas.openxmlformats.org/officeDocument/2006/relationships/image" Target="../media/image57.png"/><Relationship Id="rId37" Type="http://schemas.openxmlformats.org/officeDocument/2006/relationships/image" Target="../media/image62.svg"/><Relationship Id="rId40" Type="http://schemas.openxmlformats.org/officeDocument/2006/relationships/image" Target="../media/image65.png"/><Relationship Id="rId45" Type="http://schemas.openxmlformats.org/officeDocument/2006/relationships/image" Target="../media/image70.svg"/><Relationship Id="rId53" Type="http://schemas.openxmlformats.org/officeDocument/2006/relationships/image" Target="../media/image78.svg"/><Relationship Id="rId58" Type="http://schemas.openxmlformats.org/officeDocument/2006/relationships/image" Target="../media/image83.png"/><Relationship Id="rId66" Type="http://schemas.openxmlformats.org/officeDocument/2006/relationships/image" Target="../media/image91.png"/><Relationship Id="rId5" Type="http://schemas.openxmlformats.org/officeDocument/2006/relationships/image" Target="../media/image30.svg"/><Relationship Id="rId61" Type="http://schemas.openxmlformats.org/officeDocument/2006/relationships/image" Target="../media/image86.svg"/><Relationship Id="rId19" Type="http://schemas.openxmlformats.org/officeDocument/2006/relationships/image" Target="../media/image44.sv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svg"/><Relationship Id="rId30" Type="http://schemas.openxmlformats.org/officeDocument/2006/relationships/image" Target="../media/image55.png"/><Relationship Id="rId35" Type="http://schemas.openxmlformats.org/officeDocument/2006/relationships/image" Target="../media/image60.svg"/><Relationship Id="rId43" Type="http://schemas.openxmlformats.org/officeDocument/2006/relationships/image" Target="../media/image68.svg"/><Relationship Id="rId48" Type="http://schemas.openxmlformats.org/officeDocument/2006/relationships/image" Target="../media/image73.png"/><Relationship Id="rId56" Type="http://schemas.openxmlformats.org/officeDocument/2006/relationships/image" Target="../media/image81.png"/><Relationship Id="rId64" Type="http://schemas.openxmlformats.org/officeDocument/2006/relationships/image" Target="../media/image89.png"/><Relationship Id="rId69" Type="http://schemas.openxmlformats.org/officeDocument/2006/relationships/image" Target="../media/image94.svg"/><Relationship Id="rId8" Type="http://schemas.openxmlformats.org/officeDocument/2006/relationships/image" Target="../media/image33.png"/><Relationship Id="rId51" Type="http://schemas.openxmlformats.org/officeDocument/2006/relationships/image" Target="../media/image76.svg"/><Relationship Id="rId3" Type="http://schemas.openxmlformats.org/officeDocument/2006/relationships/image" Target="../media/image28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5" Type="http://schemas.openxmlformats.org/officeDocument/2006/relationships/image" Target="../media/image50.svg"/><Relationship Id="rId33" Type="http://schemas.openxmlformats.org/officeDocument/2006/relationships/image" Target="../media/image58.svg"/><Relationship Id="rId38" Type="http://schemas.openxmlformats.org/officeDocument/2006/relationships/image" Target="../media/image63.png"/><Relationship Id="rId46" Type="http://schemas.openxmlformats.org/officeDocument/2006/relationships/image" Target="../media/image71.png"/><Relationship Id="rId59" Type="http://schemas.openxmlformats.org/officeDocument/2006/relationships/image" Target="../media/image84.svg"/><Relationship Id="rId67" Type="http://schemas.openxmlformats.org/officeDocument/2006/relationships/image" Target="../media/image92.svg"/><Relationship Id="rId20" Type="http://schemas.openxmlformats.org/officeDocument/2006/relationships/image" Target="../media/image45.png"/><Relationship Id="rId41" Type="http://schemas.openxmlformats.org/officeDocument/2006/relationships/image" Target="../media/image66.svg"/><Relationship Id="rId54" Type="http://schemas.openxmlformats.org/officeDocument/2006/relationships/image" Target="../media/image79.png"/><Relationship Id="rId62" Type="http://schemas.openxmlformats.org/officeDocument/2006/relationships/image" Target="../media/image8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28" Type="http://schemas.openxmlformats.org/officeDocument/2006/relationships/image" Target="../media/image53.png"/><Relationship Id="rId36" Type="http://schemas.openxmlformats.org/officeDocument/2006/relationships/image" Target="../media/image61.png"/><Relationship Id="rId49" Type="http://schemas.openxmlformats.org/officeDocument/2006/relationships/image" Target="../media/image74.svg"/><Relationship Id="rId57" Type="http://schemas.openxmlformats.org/officeDocument/2006/relationships/image" Target="../media/image82.svg"/><Relationship Id="rId10" Type="http://schemas.openxmlformats.org/officeDocument/2006/relationships/image" Target="../media/image35.png"/><Relationship Id="rId31" Type="http://schemas.openxmlformats.org/officeDocument/2006/relationships/image" Target="../media/image56.svg"/><Relationship Id="rId44" Type="http://schemas.openxmlformats.org/officeDocument/2006/relationships/image" Target="../media/image69.png"/><Relationship Id="rId52" Type="http://schemas.openxmlformats.org/officeDocument/2006/relationships/image" Target="../media/image77.png"/><Relationship Id="rId60" Type="http://schemas.openxmlformats.org/officeDocument/2006/relationships/image" Target="../media/image85.png"/><Relationship Id="rId65" Type="http://schemas.openxmlformats.org/officeDocument/2006/relationships/image" Target="../media/image9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9" Type="http://schemas.openxmlformats.org/officeDocument/2006/relationships/image" Target="../media/image64.svg"/><Relationship Id="rId34" Type="http://schemas.openxmlformats.org/officeDocument/2006/relationships/image" Target="../media/image59.png"/><Relationship Id="rId50" Type="http://schemas.openxmlformats.org/officeDocument/2006/relationships/image" Target="../media/image75.png"/><Relationship Id="rId55" Type="http://schemas.openxmlformats.org/officeDocument/2006/relationships/image" Target="../media/image80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sv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21" Type="http://schemas.openxmlformats.org/officeDocument/2006/relationships/image" Target="../media/image114.svg"/><Relationship Id="rId34" Type="http://schemas.openxmlformats.org/officeDocument/2006/relationships/image" Target="../media/image127.png"/><Relationship Id="rId7" Type="http://schemas.openxmlformats.org/officeDocument/2006/relationships/image" Target="../media/image100.svg"/><Relationship Id="rId12" Type="http://schemas.openxmlformats.org/officeDocument/2006/relationships/image" Target="../media/image105.png"/><Relationship Id="rId17" Type="http://schemas.openxmlformats.org/officeDocument/2006/relationships/image" Target="../media/image110.svg"/><Relationship Id="rId25" Type="http://schemas.openxmlformats.org/officeDocument/2006/relationships/image" Target="../media/image118.svg"/><Relationship Id="rId33" Type="http://schemas.openxmlformats.org/officeDocument/2006/relationships/image" Target="../media/image126.sv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29" Type="http://schemas.openxmlformats.org/officeDocument/2006/relationships/image" Target="../media/image122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24" Type="http://schemas.openxmlformats.org/officeDocument/2006/relationships/image" Target="../media/image117.png"/><Relationship Id="rId32" Type="http://schemas.openxmlformats.org/officeDocument/2006/relationships/image" Target="../media/image125.png"/><Relationship Id="rId37" Type="http://schemas.openxmlformats.org/officeDocument/2006/relationships/image" Target="../media/image130.svg"/><Relationship Id="rId5" Type="http://schemas.openxmlformats.org/officeDocument/2006/relationships/image" Target="../media/image98.svg"/><Relationship Id="rId15" Type="http://schemas.openxmlformats.org/officeDocument/2006/relationships/image" Target="../media/image108.svg"/><Relationship Id="rId23" Type="http://schemas.openxmlformats.org/officeDocument/2006/relationships/image" Target="../media/image116.svg"/><Relationship Id="rId28" Type="http://schemas.openxmlformats.org/officeDocument/2006/relationships/image" Target="../media/image121.png"/><Relationship Id="rId36" Type="http://schemas.openxmlformats.org/officeDocument/2006/relationships/image" Target="../media/image129.png"/><Relationship Id="rId10" Type="http://schemas.openxmlformats.org/officeDocument/2006/relationships/image" Target="../media/image103.png"/><Relationship Id="rId19" Type="http://schemas.openxmlformats.org/officeDocument/2006/relationships/image" Target="../media/image112.svg"/><Relationship Id="rId31" Type="http://schemas.openxmlformats.org/officeDocument/2006/relationships/image" Target="../media/image124.svg"/><Relationship Id="rId4" Type="http://schemas.openxmlformats.org/officeDocument/2006/relationships/image" Target="../media/image97.png"/><Relationship Id="rId9" Type="http://schemas.openxmlformats.org/officeDocument/2006/relationships/image" Target="../media/image102.sv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Relationship Id="rId27" Type="http://schemas.openxmlformats.org/officeDocument/2006/relationships/image" Target="../media/image120.svg"/><Relationship Id="rId30" Type="http://schemas.openxmlformats.org/officeDocument/2006/relationships/image" Target="../media/image123.png"/><Relationship Id="rId35" Type="http://schemas.openxmlformats.org/officeDocument/2006/relationships/image" Target="../media/image128.svg"/><Relationship Id="rId8" Type="http://schemas.openxmlformats.org/officeDocument/2006/relationships/image" Target="../media/image101.png"/><Relationship Id="rId3" Type="http://schemas.openxmlformats.org/officeDocument/2006/relationships/image" Target="../media/image9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58.svg"/><Relationship Id="rId7" Type="http://schemas.openxmlformats.org/officeDocument/2006/relationships/image" Target="../media/image124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3.png"/><Relationship Id="rId11" Type="http://schemas.openxmlformats.org/officeDocument/2006/relationships/image" Target="../media/image132.svg"/><Relationship Id="rId5" Type="http://schemas.openxmlformats.org/officeDocument/2006/relationships/image" Target="../media/image32.svg"/><Relationship Id="rId10" Type="http://schemas.openxmlformats.org/officeDocument/2006/relationships/image" Target="../media/image131.png"/><Relationship Id="rId4" Type="http://schemas.openxmlformats.org/officeDocument/2006/relationships/image" Target="../media/image31.png"/><Relationship Id="rId9" Type="http://schemas.openxmlformats.org/officeDocument/2006/relationships/image" Target="../media/image128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nam04.safelinks.protection.outlook.com/?url=http%3A%2F%2Fwww.pixabay.com&amp;data=02%7C01%7Ckoen.dierckx%40wolterskluwer.com%7Cd7488776fed941a873a308d76381c10f%7C8ac76c91e7f141ffa89c3553b2da2c17%7C0%7C0%7C637087281340862030&amp;sdata=EljRV9jPrU2TDWThMweYMFyNyi1br4cod9j%2F%2B1Ftcxo%3D&amp;reserved=0" TargetMode="External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nam04.safelinks.protection.outlook.com/?url=http%3A%2F%2Fwww.canva.com&amp;data=02%7C01%7Ckoen.dierckx%40wolterskluwer.com%7Cd7488776fed941a873a308d76381c10f%7C8ac76c91e7f141ffa89c3553b2da2c17%7C0%7C0%7C637087281340872026&amp;sdata=YpzAIDEzIHbyKUZoFZ9laAhvCyZ%2B5oc0Ze0bMwtENYo%3D&amp;reserved=0" TargetMode="External"/><Relationship Id="rId5" Type="http://schemas.openxmlformats.org/officeDocument/2006/relationships/hyperlink" Target="https://nam04.safelinks.protection.outlook.com/?url=http%3A%2F%2Fwww.pixels.com&amp;data=02%7C01%7Ckoen.dierckx%40wolterskluwer.com%7Cd7488776fed941a873a308d76381c10f%7C8ac76c91e7f141ffa89c3553b2da2c17%7C0%7C0%7C637087281340872026&amp;sdata=f7%2FIvj2S3jtnEzmlHbTI9ntnk6mY5HWjRGK7E8BBayA%3D&amp;reserved=0" TargetMode="External"/><Relationship Id="rId4" Type="http://schemas.openxmlformats.org/officeDocument/2006/relationships/hyperlink" Target="https://nam04.safelinks.protection.outlook.com/?url=http%3A%2F%2Fwww.unsplash.com&amp;data=02%7C01%7Ckoen.dierckx%40wolterskluwer.com%7Cd7488776fed941a873a308d76381c10f%7C8ac76c91e7f141ffa89c3553b2da2c17%7C0%7C0%7C637087281340872026&amp;sdata=cSl%2FNkCeNFmTbJLiAr1kY6EJRTHyIPGnJjO75c5fVgQ%3D&amp;reserved=0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oi.be/" TargetMode="External"/><Relationship Id="rId2" Type="http://schemas.openxmlformats.org/officeDocument/2006/relationships/hyperlink" Target="mailto:team@ncoi.be" TargetMode="Externa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CE8E5-0C57-4F7B-87D9-B29F5D7EE2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Graphic elements </a:t>
            </a:r>
            <a:br>
              <a:rPr lang="nl-BE" dirty="0"/>
            </a:br>
            <a:r>
              <a:rPr lang="nl-BE" dirty="0"/>
              <a:t>&amp; inspiration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5FF4F5-1939-403E-951C-F333F8A24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Copy/paste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31BFF6-3812-4D1D-A9E0-ED105133CB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07A9E-02AF-405B-9FC0-6C93F01475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BE" dirty="0"/>
              <a:t>Have a </a:t>
            </a:r>
            <a:r>
              <a:rPr lang="nl-BE" dirty="0" err="1"/>
              <a:t>nice</a:t>
            </a:r>
            <a:r>
              <a:rPr lang="nl-BE" dirty="0"/>
              <a:t> </a:t>
            </a:r>
            <a:r>
              <a:rPr lang="nl-BE" dirty="0" err="1"/>
              <a:t>day</a:t>
            </a:r>
            <a:r>
              <a:rPr lang="nl-B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6416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8D9BD28-642E-2C45-957C-A3768118E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19F6180-5667-E948-8471-7A3AB5A14C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Copy / paste for usage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87FF63B-DDC9-7A48-97D0-0E89CCEE6B41}"/>
              </a:ext>
            </a:extLst>
          </p:cNvPr>
          <p:cNvGraphicFramePr/>
          <p:nvPr/>
        </p:nvGraphicFramePr>
        <p:xfrm>
          <a:off x="1278359" y="423170"/>
          <a:ext cx="6361961" cy="4241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2" name="Groep 11">
            <a:extLst>
              <a:ext uri="{FF2B5EF4-FFF2-40B4-BE49-F238E27FC236}">
                <a16:creationId xmlns:a16="http://schemas.microsoft.com/office/drawing/2014/main" id="{5990FDC5-A3E1-6543-B723-412EF1C09D26}"/>
              </a:ext>
            </a:extLst>
          </p:cNvPr>
          <p:cNvGrpSpPr/>
          <p:nvPr/>
        </p:nvGrpSpPr>
        <p:grpSpPr>
          <a:xfrm>
            <a:off x="1278359" y="2869584"/>
            <a:ext cx="1485161" cy="678935"/>
            <a:chOff x="1278359" y="2869584"/>
            <a:chExt cx="1485161" cy="678935"/>
          </a:xfrm>
        </p:grpSpPr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9DCB094F-D2D3-7347-8303-89FD7AAE1DFC}"/>
                </a:ext>
              </a:extLst>
            </p:cNvPr>
            <p:cNvSpPr txBox="1"/>
            <p:nvPr/>
          </p:nvSpPr>
          <p:spPr>
            <a:xfrm>
              <a:off x="1278359" y="3271520"/>
              <a:ext cx="1485161" cy="27699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GB" sz="1000" dirty="0"/>
                <a:t>Insert content</a:t>
              </a:r>
            </a:p>
          </p:txBody>
        </p: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18828A2B-E1B6-4343-8C4E-C3F7E3782955}"/>
                </a:ext>
              </a:extLst>
            </p:cNvPr>
            <p:cNvCxnSpPr/>
            <p:nvPr/>
          </p:nvCxnSpPr>
          <p:spPr>
            <a:xfrm flipV="1">
              <a:off x="2011680" y="2869584"/>
              <a:ext cx="0" cy="310496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5DFB35FD-9783-DF43-9158-6E0A824A5C3C}"/>
              </a:ext>
            </a:extLst>
          </p:cNvPr>
          <p:cNvGrpSpPr/>
          <p:nvPr/>
        </p:nvGrpSpPr>
        <p:grpSpPr>
          <a:xfrm>
            <a:off x="2883639" y="2869584"/>
            <a:ext cx="1485161" cy="1117455"/>
            <a:chOff x="1278359" y="2431064"/>
            <a:chExt cx="1485161" cy="1117455"/>
          </a:xfrm>
        </p:grpSpPr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37565342-9938-CF48-86DD-6F95A712A4C4}"/>
                </a:ext>
              </a:extLst>
            </p:cNvPr>
            <p:cNvSpPr txBox="1"/>
            <p:nvPr/>
          </p:nvSpPr>
          <p:spPr>
            <a:xfrm>
              <a:off x="1278359" y="3271520"/>
              <a:ext cx="1485161" cy="27699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GB" sz="1000" dirty="0"/>
                <a:t>Insert content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7370AFD9-97D4-DB45-BA26-3EFFD274A8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1680" y="2431064"/>
              <a:ext cx="0" cy="749016"/>
            </a:xfrm>
            <a:prstGeom prst="line">
              <a:avLst/>
            </a:prstGeom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C13AD7F6-0228-7D43-B62F-578876EE3C06}"/>
              </a:ext>
            </a:extLst>
          </p:cNvPr>
          <p:cNvGrpSpPr/>
          <p:nvPr/>
        </p:nvGrpSpPr>
        <p:grpSpPr>
          <a:xfrm>
            <a:off x="4427959" y="2869584"/>
            <a:ext cx="1485161" cy="678935"/>
            <a:chOff x="1278359" y="2869584"/>
            <a:chExt cx="1485161" cy="678935"/>
          </a:xfrm>
        </p:grpSpPr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76CCCC37-8184-9340-8A78-595D095812B2}"/>
                </a:ext>
              </a:extLst>
            </p:cNvPr>
            <p:cNvSpPr txBox="1"/>
            <p:nvPr/>
          </p:nvSpPr>
          <p:spPr>
            <a:xfrm>
              <a:off x="1278359" y="3271520"/>
              <a:ext cx="1485161" cy="27699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GB" sz="1000" dirty="0"/>
                <a:t>Insert content</a:t>
              </a:r>
            </a:p>
          </p:txBody>
        </p: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492F31A9-A9E3-5344-B841-6D5F8742BB9E}"/>
                </a:ext>
              </a:extLst>
            </p:cNvPr>
            <p:cNvCxnSpPr/>
            <p:nvPr/>
          </p:nvCxnSpPr>
          <p:spPr>
            <a:xfrm flipV="1">
              <a:off x="2011680" y="2869584"/>
              <a:ext cx="0" cy="310496"/>
            </a:xfrm>
            <a:prstGeom prst="line">
              <a:avLst/>
            </a:prstGeom>
            <a:ln w="127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DAA3A5DA-02CA-4A4F-8414-89A73AC8E2BE}"/>
              </a:ext>
            </a:extLst>
          </p:cNvPr>
          <p:cNvGrpSpPr/>
          <p:nvPr/>
        </p:nvGrpSpPr>
        <p:grpSpPr>
          <a:xfrm>
            <a:off x="5870679" y="2869584"/>
            <a:ext cx="1485161" cy="1117455"/>
            <a:chOff x="1278359" y="2431064"/>
            <a:chExt cx="1485161" cy="1117455"/>
          </a:xfrm>
        </p:grpSpPr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B2B884AC-87E1-1F49-B4F5-1BB37199C112}"/>
                </a:ext>
              </a:extLst>
            </p:cNvPr>
            <p:cNvSpPr txBox="1"/>
            <p:nvPr/>
          </p:nvSpPr>
          <p:spPr>
            <a:xfrm>
              <a:off x="1278359" y="3271520"/>
              <a:ext cx="1485161" cy="27699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GB" sz="1000" dirty="0"/>
                <a:t>Insert content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152A09D8-168A-7542-84D3-737694AAAD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1680" y="2431064"/>
              <a:ext cx="0" cy="749016"/>
            </a:xfrm>
            <a:prstGeom prst="line">
              <a:avLst/>
            </a:prstGeom>
            <a:ln w="1270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FF4E6A-D64B-A841-94AE-B1B74CDA9B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3C6B76-671C-7944-8CCF-6342CA0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94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E447B-216D-4C57-80D5-B4FD1A4903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/>
              <a:t>Circles</a:t>
            </a:r>
            <a:r>
              <a:rPr lang="nl-BE" dirty="0"/>
              <a:t> &amp; </a:t>
            </a:r>
            <a:r>
              <a:rPr lang="nl-BE" dirty="0" err="1"/>
              <a:t>arrows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61D5C-3938-4071-98BF-7589737083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Follow 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AC644-F539-4737-A164-7C6EE39A88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BE" dirty="0"/>
              <a:t>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E9223-B488-5541-A67A-FED7670A1A3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1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8D9BD28-642E-2C45-957C-A3768118E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Graphic elements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19F6180-5667-E948-8471-7A3AB5A14C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Copy / paste for usage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9636755-5521-1543-A152-367723DEC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88414" y="1696684"/>
            <a:ext cx="1310676" cy="1310676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5E3D2858-3B8A-CC4E-B577-2E6E38D48E52}"/>
              </a:ext>
            </a:extLst>
          </p:cNvPr>
          <p:cNvSpPr/>
          <p:nvPr/>
        </p:nvSpPr>
        <p:spPr>
          <a:xfrm>
            <a:off x="2519373" y="1696684"/>
            <a:ext cx="1194364" cy="1194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dirty="0"/>
              <a:t>Insert content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4B23F8F3-FD45-E042-A499-13F0366F7180}"/>
              </a:ext>
            </a:extLst>
          </p:cNvPr>
          <p:cNvCxnSpPr/>
          <p:nvPr/>
        </p:nvCxnSpPr>
        <p:spPr>
          <a:xfrm>
            <a:off x="4767832" y="3007360"/>
            <a:ext cx="751840" cy="0"/>
          </a:xfrm>
          <a:prstGeom prst="straightConnector1">
            <a:avLst/>
          </a:prstGeom>
          <a:ln w="254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Boog 2">
            <a:extLst>
              <a:ext uri="{FF2B5EF4-FFF2-40B4-BE49-F238E27FC236}">
                <a16:creationId xmlns:a16="http://schemas.microsoft.com/office/drawing/2014/main" id="{F1AEB1CC-0C8B-954E-B88A-A229DF7A3073}"/>
              </a:ext>
            </a:extLst>
          </p:cNvPr>
          <p:cNvSpPr/>
          <p:nvPr/>
        </p:nvSpPr>
        <p:spPr>
          <a:xfrm>
            <a:off x="6116801" y="2430689"/>
            <a:ext cx="1820636" cy="1820636"/>
          </a:xfrm>
          <a:prstGeom prst="arc">
            <a:avLst>
              <a:gd name="adj1" fmla="val 12582684"/>
              <a:gd name="adj2" fmla="val 19667540"/>
            </a:avLst>
          </a:prstGeom>
          <a:ln w="127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1621D84F-33EA-E143-BD1B-C7F07A3A73A1}"/>
              </a:ext>
            </a:extLst>
          </p:cNvPr>
          <p:cNvSpPr/>
          <p:nvPr/>
        </p:nvSpPr>
        <p:spPr>
          <a:xfrm>
            <a:off x="6751209" y="2176397"/>
            <a:ext cx="551820" cy="5518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dirty="0"/>
              <a:t>XX%</a:t>
            </a:r>
          </a:p>
        </p:txBody>
      </p:sp>
      <p:sp>
        <p:nvSpPr>
          <p:cNvPr id="12" name="Ovaal 12">
            <a:extLst>
              <a:ext uri="{FF2B5EF4-FFF2-40B4-BE49-F238E27FC236}">
                <a16:creationId xmlns:a16="http://schemas.microsoft.com/office/drawing/2014/main" id="{49DDC72C-E24D-42FD-A9C2-ED07702F1029}"/>
              </a:ext>
            </a:extLst>
          </p:cNvPr>
          <p:cNvSpPr/>
          <p:nvPr/>
        </p:nvSpPr>
        <p:spPr>
          <a:xfrm>
            <a:off x="690600" y="1696684"/>
            <a:ext cx="1194365" cy="1194364"/>
          </a:xfrm>
          <a:prstGeom prst="ellipse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al 9">
            <a:extLst>
              <a:ext uri="{FF2B5EF4-FFF2-40B4-BE49-F238E27FC236}">
                <a16:creationId xmlns:a16="http://schemas.microsoft.com/office/drawing/2014/main" id="{70C6BDEF-F3BD-469E-A597-B0A8D05637CE}"/>
              </a:ext>
            </a:extLst>
          </p:cNvPr>
          <p:cNvSpPr/>
          <p:nvPr/>
        </p:nvSpPr>
        <p:spPr>
          <a:xfrm>
            <a:off x="1605632" y="2951311"/>
            <a:ext cx="1153296" cy="115329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Rechte verbindingslijn 24">
            <a:extLst>
              <a:ext uri="{FF2B5EF4-FFF2-40B4-BE49-F238E27FC236}">
                <a16:creationId xmlns:a16="http://schemas.microsoft.com/office/drawing/2014/main" id="{B32B7E6C-FC1E-4650-A74E-916DBAEC7CE5}"/>
              </a:ext>
            </a:extLst>
          </p:cNvPr>
          <p:cNvCxnSpPr>
            <a:cxnSpLocks/>
          </p:cNvCxnSpPr>
          <p:nvPr/>
        </p:nvCxnSpPr>
        <p:spPr>
          <a:xfrm flipH="1">
            <a:off x="4767832" y="3607498"/>
            <a:ext cx="724763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6E29F-0569-0F40-B818-24C59F1A05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3AD32E-BC19-0440-A3B8-A648C383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E447B-216D-4C57-80D5-B4FD1A4903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/>
              <a:t>Icons</a:t>
            </a:r>
            <a:r>
              <a:rPr lang="nl-BE" dirty="0"/>
              <a:t> sets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61D5C-3938-4071-98BF-7589737083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Make </a:t>
            </a:r>
            <a:r>
              <a:rPr lang="nl-BE" dirty="0" err="1"/>
              <a:t>things</a:t>
            </a:r>
            <a:r>
              <a:rPr lang="nl-BE" dirty="0"/>
              <a:t> pop out!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AC644-F539-4737-A164-7C6EE39A88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BE" dirty="0"/>
              <a:t>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B616F-7FBD-3B45-81F4-FD96D87BE6A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7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8D9BD28-642E-2C45-957C-A3768118E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Icons - Business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19F6180-5667-E948-8471-7A3AB5A14C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Copy / paste, change size and colour</a:t>
            </a:r>
          </a:p>
        </p:txBody>
      </p:sp>
      <p:pic>
        <p:nvPicPr>
          <p:cNvPr id="110" name="Tijdelijke aanduiding voor afbeelding 109">
            <a:extLst>
              <a:ext uri="{FF2B5EF4-FFF2-40B4-BE49-F238E27FC236}">
                <a16:creationId xmlns:a16="http://schemas.microsoft.com/office/drawing/2014/main" id="{37F2AC85-42B6-2649-985A-E4AA27823087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/>
      </p:pic>
      <p:pic>
        <p:nvPicPr>
          <p:cNvPr id="112" name="Tijdelijke aanduiding voor afbeelding 111">
            <a:extLst>
              <a:ext uri="{FF2B5EF4-FFF2-40B4-BE49-F238E27FC236}">
                <a16:creationId xmlns:a16="http://schemas.microsoft.com/office/drawing/2014/main" id="{5BD3B359-0D51-8B4D-AB40-6ADF957A2E95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/>
      </p:pic>
      <p:pic>
        <p:nvPicPr>
          <p:cNvPr id="114" name="Tijdelijke aanduiding voor afbeelding 113">
            <a:extLst>
              <a:ext uri="{FF2B5EF4-FFF2-40B4-BE49-F238E27FC236}">
                <a16:creationId xmlns:a16="http://schemas.microsoft.com/office/drawing/2014/main" id="{FBF2468D-D032-0943-8387-44C0433FE380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/>
      </p:pic>
      <p:pic>
        <p:nvPicPr>
          <p:cNvPr id="116" name="Tijdelijke aanduiding voor afbeelding 115">
            <a:extLst>
              <a:ext uri="{FF2B5EF4-FFF2-40B4-BE49-F238E27FC236}">
                <a16:creationId xmlns:a16="http://schemas.microsoft.com/office/drawing/2014/main" id="{FFEFE551-A120-B244-8EA0-968B714DB413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/>
      </p:pic>
      <p:pic>
        <p:nvPicPr>
          <p:cNvPr id="118" name="Tijdelijke aanduiding voor afbeelding 117">
            <a:extLst>
              <a:ext uri="{FF2B5EF4-FFF2-40B4-BE49-F238E27FC236}">
                <a16:creationId xmlns:a16="http://schemas.microsoft.com/office/drawing/2014/main" id="{6417AEE3-40F5-5B4F-823C-7F932212E4DE}"/>
              </a:ext>
            </a:extLst>
          </p:cNvPr>
          <p:cNvPicPr>
            <a:picLocks noGrp="1" noChangeAspect="1"/>
          </p:cNvPicPr>
          <p:nvPr>
            <p:ph type="pic" sz="quarter" idx="52"/>
          </p:nvPr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/>
      </p:pic>
      <p:pic>
        <p:nvPicPr>
          <p:cNvPr id="120" name="Tijdelijke aanduiding voor afbeelding 119">
            <a:extLst>
              <a:ext uri="{FF2B5EF4-FFF2-40B4-BE49-F238E27FC236}">
                <a16:creationId xmlns:a16="http://schemas.microsoft.com/office/drawing/2014/main" id="{FB4C9503-F49A-834C-BEBE-888A86382775}"/>
              </a:ext>
            </a:extLst>
          </p:cNvPr>
          <p:cNvPicPr>
            <a:picLocks noGrp="1" noChangeAspect="1"/>
          </p:cNvPicPr>
          <p:nvPr>
            <p:ph type="pic" sz="quarter" idx="53"/>
          </p:nvPr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/>
      </p:pic>
      <p:pic>
        <p:nvPicPr>
          <p:cNvPr id="122" name="Tijdelijke aanduiding voor afbeelding 121">
            <a:extLst>
              <a:ext uri="{FF2B5EF4-FFF2-40B4-BE49-F238E27FC236}">
                <a16:creationId xmlns:a16="http://schemas.microsoft.com/office/drawing/2014/main" id="{3F28EA26-86BD-5447-AE7F-8FE547619F3C}"/>
              </a:ext>
            </a:extLst>
          </p:cNvPr>
          <p:cNvPicPr>
            <a:picLocks noGrp="1" noChangeAspect="1"/>
          </p:cNvPicPr>
          <p:nvPr>
            <p:ph type="pic" sz="quarter" idx="54"/>
          </p:nvPr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/>
      </p:pic>
      <p:pic>
        <p:nvPicPr>
          <p:cNvPr id="124" name="Tijdelijke aanduiding voor afbeelding 123">
            <a:extLst>
              <a:ext uri="{FF2B5EF4-FFF2-40B4-BE49-F238E27FC236}">
                <a16:creationId xmlns:a16="http://schemas.microsoft.com/office/drawing/2014/main" id="{3ABCCCD9-2DFB-5B41-BE44-D2F9C70C9A09}"/>
              </a:ext>
            </a:extLst>
          </p:cNvPr>
          <p:cNvPicPr>
            <a:picLocks noGrp="1" noChangeAspect="1"/>
          </p:cNvPicPr>
          <p:nvPr>
            <p:ph type="pic" sz="quarter" idx="55"/>
          </p:nvPr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/>
      </p:pic>
      <p:pic>
        <p:nvPicPr>
          <p:cNvPr id="126" name="Tijdelijke aanduiding voor afbeelding 125">
            <a:extLst>
              <a:ext uri="{FF2B5EF4-FFF2-40B4-BE49-F238E27FC236}">
                <a16:creationId xmlns:a16="http://schemas.microsoft.com/office/drawing/2014/main" id="{289B9F8D-31A2-B04A-9515-0B3D25CEBEED}"/>
              </a:ext>
            </a:extLst>
          </p:cNvPr>
          <p:cNvPicPr>
            <a:picLocks noGrp="1" noChangeAspect="1"/>
          </p:cNvPicPr>
          <p:nvPr>
            <p:ph type="pic" sz="quarter" idx="56"/>
          </p:nvPr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/>
      </p:pic>
      <p:pic>
        <p:nvPicPr>
          <p:cNvPr id="128" name="Tijdelijke aanduiding voor afbeelding 127">
            <a:extLst>
              <a:ext uri="{FF2B5EF4-FFF2-40B4-BE49-F238E27FC236}">
                <a16:creationId xmlns:a16="http://schemas.microsoft.com/office/drawing/2014/main" id="{3B96BC68-6C9D-0349-9627-FEEB1B5EF83B}"/>
              </a:ext>
            </a:extLst>
          </p:cNvPr>
          <p:cNvPicPr>
            <a:picLocks noGrp="1" noChangeAspect="1"/>
          </p:cNvPicPr>
          <p:nvPr>
            <p:ph type="pic" sz="quarter" idx="57"/>
          </p:nvPr>
        </p:nvPicPr>
        <p:blipFill rotWithShape="1"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/>
      </p:pic>
      <p:pic>
        <p:nvPicPr>
          <p:cNvPr id="130" name="Tijdelijke aanduiding voor afbeelding 129">
            <a:extLst>
              <a:ext uri="{FF2B5EF4-FFF2-40B4-BE49-F238E27FC236}">
                <a16:creationId xmlns:a16="http://schemas.microsoft.com/office/drawing/2014/main" id="{EE3F8380-F299-DD49-9453-A02E725D4F3F}"/>
              </a:ext>
            </a:extLst>
          </p:cNvPr>
          <p:cNvPicPr>
            <a:picLocks noGrp="1" noChangeAspect="1"/>
          </p:cNvPicPr>
          <p:nvPr>
            <p:ph type="pic" sz="quarter" idx="58"/>
          </p:nvPr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/>
      </p:pic>
      <p:pic>
        <p:nvPicPr>
          <p:cNvPr id="132" name="Tijdelijke aanduiding voor afbeelding 131">
            <a:extLst>
              <a:ext uri="{FF2B5EF4-FFF2-40B4-BE49-F238E27FC236}">
                <a16:creationId xmlns:a16="http://schemas.microsoft.com/office/drawing/2014/main" id="{C5720D56-5DE7-7D43-A7F2-10AEB8B511CB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 rotWithShape="1"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/>
      </p:pic>
      <p:pic>
        <p:nvPicPr>
          <p:cNvPr id="134" name="Tijdelijke aanduiding voor afbeelding 133">
            <a:extLst>
              <a:ext uri="{FF2B5EF4-FFF2-40B4-BE49-F238E27FC236}">
                <a16:creationId xmlns:a16="http://schemas.microsoft.com/office/drawing/2014/main" id="{183108C3-2B68-F44D-98A2-0A0E91BA7374}"/>
              </a:ext>
            </a:extLst>
          </p:cNvPr>
          <p:cNvPicPr>
            <a:picLocks noGrp="1" noChangeAspect="1"/>
          </p:cNvPicPr>
          <p:nvPr>
            <p:ph type="pic" sz="quarter" idx="60"/>
          </p:nvPr>
        </p:nvPicPr>
        <p:blipFill rotWithShape="1"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/>
      </p:pic>
      <p:pic>
        <p:nvPicPr>
          <p:cNvPr id="136" name="Tijdelijke aanduiding voor afbeelding 135">
            <a:extLst>
              <a:ext uri="{FF2B5EF4-FFF2-40B4-BE49-F238E27FC236}">
                <a16:creationId xmlns:a16="http://schemas.microsoft.com/office/drawing/2014/main" id="{490AAD84-EE48-8748-BFF2-84585E7C00BC}"/>
              </a:ext>
            </a:extLst>
          </p:cNvPr>
          <p:cNvPicPr>
            <a:picLocks noGrp="1" noChangeAspect="1"/>
          </p:cNvPicPr>
          <p:nvPr>
            <p:ph type="pic" sz="quarter" idx="61"/>
          </p:nvPr>
        </p:nvPicPr>
        <p:blipFill rotWithShape="1"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/>
      </p:pic>
      <p:pic>
        <p:nvPicPr>
          <p:cNvPr id="144" name="Tijdelijke aanduiding voor afbeelding 143">
            <a:extLst>
              <a:ext uri="{FF2B5EF4-FFF2-40B4-BE49-F238E27FC236}">
                <a16:creationId xmlns:a16="http://schemas.microsoft.com/office/drawing/2014/main" id="{A89913E6-D2B0-8F4A-BAAE-418C5C525DA3}"/>
              </a:ext>
            </a:extLst>
          </p:cNvPr>
          <p:cNvPicPr>
            <a:picLocks noGrp="1" noChangeAspect="1"/>
          </p:cNvPicPr>
          <p:nvPr>
            <p:ph type="pic" sz="quarter" idx="62"/>
          </p:nvPr>
        </p:nvPicPr>
        <p:blipFill rotWithShape="1"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/>
      </p:pic>
      <p:pic>
        <p:nvPicPr>
          <p:cNvPr id="140" name="Tijdelijke aanduiding voor afbeelding 139">
            <a:extLst>
              <a:ext uri="{FF2B5EF4-FFF2-40B4-BE49-F238E27FC236}">
                <a16:creationId xmlns:a16="http://schemas.microsoft.com/office/drawing/2014/main" id="{AF60500C-8055-9449-BE0A-2CADC75AAA2D}"/>
              </a:ext>
            </a:extLst>
          </p:cNvPr>
          <p:cNvPicPr>
            <a:picLocks noGrp="1" noChangeAspect="1"/>
          </p:cNvPicPr>
          <p:nvPr>
            <p:ph type="pic" sz="quarter" idx="63"/>
          </p:nvPr>
        </p:nvPicPr>
        <p:blipFill rotWithShape="1"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/>
      </p:pic>
      <p:pic>
        <p:nvPicPr>
          <p:cNvPr id="146" name="Tijdelijke aanduiding voor afbeelding 145">
            <a:extLst>
              <a:ext uri="{FF2B5EF4-FFF2-40B4-BE49-F238E27FC236}">
                <a16:creationId xmlns:a16="http://schemas.microsoft.com/office/drawing/2014/main" id="{99AAFD88-DC67-0442-86C1-71D74B8E6818}"/>
              </a:ext>
            </a:extLst>
          </p:cNvPr>
          <p:cNvPicPr>
            <a:picLocks noGrp="1" noChangeAspect="1"/>
          </p:cNvPicPr>
          <p:nvPr>
            <p:ph type="pic" sz="quarter" idx="64"/>
          </p:nvPr>
        </p:nvPicPr>
        <p:blipFill rotWithShape="1"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/>
        </p:blipFill>
        <p:spPr/>
      </p:pic>
      <p:pic>
        <p:nvPicPr>
          <p:cNvPr id="148" name="Tijdelijke aanduiding voor afbeelding 147">
            <a:extLst>
              <a:ext uri="{FF2B5EF4-FFF2-40B4-BE49-F238E27FC236}">
                <a16:creationId xmlns:a16="http://schemas.microsoft.com/office/drawing/2014/main" id="{3E9CEC58-8C4A-4D44-8EDB-79B5815581BD}"/>
              </a:ext>
            </a:extLst>
          </p:cNvPr>
          <p:cNvPicPr>
            <a:picLocks noGrp="1" noChangeAspect="1"/>
          </p:cNvPicPr>
          <p:nvPr>
            <p:ph type="pic" sz="quarter" idx="65"/>
          </p:nvPr>
        </p:nvPicPr>
        <p:blipFill rotWithShape="1"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/>
      </p:pic>
      <p:pic>
        <p:nvPicPr>
          <p:cNvPr id="150" name="Tijdelijke aanduiding voor afbeelding 149">
            <a:extLst>
              <a:ext uri="{FF2B5EF4-FFF2-40B4-BE49-F238E27FC236}">
                <a16:creationId xmlns:a16="http://schemas.microsoft.com/office/drawing/2014/main" id="{B782DF02-BC34-E641-82CA-C5751AF46739}"/>
              </a:ext>
            </a:extLst>
          </p:cNvPr>
          <p:cNvPicPr>
            <a:picLocks noGrp="1" noChangeAspect="1"/>
          </p:cNvPicPr>
          <p:nvPr>
            <p:ph type="pic" sz="quarter" idx="66"/>
          </p:nvPr>
        </p:nvPicPr>
        <p:blipFill rotWithShape="1"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/>
        </p:blipFill>
        <p:spPr/>
      </p:pic>
      <p:pic>
        <p:nvPicPr>
          <p:cNvPr id="152" name="Tijdelijke aanduiding voor afbeelding 151">
            <a:extLst>
              <a:ext uri="{FF2B5EF4-FFF2-40B4-BE49-F238E27FC236}">
                <a16:creationId xmlns:a16="http://schemas.microsoft.com/office/drawing/2014/main" id="{61F36019-ED95-B64D-B418-A9515A25B668}"/>
              </a:ext>
            </a:extLst>
          </p:cNvPr>
          <p:cNvPicPr>
            <a:picLocks noGrp="1" noChangeAspect="1"/>
          </p:cNvPicPr>
          <p:nvPr>
            <p:ph type="pic" sz="quarter" idx="67"/>
          </p:nvPr>
        </p:nvPicPr>
        <p:blipFill rotWithShape="1"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/>
        </p:blipFill>
        <p:spPr/>
      </p:pic>
      <p:pic>
        <p:nvPicPr>
          <p:cNvPr id="154" name="Tijdelijke aanduiding voor afbeelding 153">
            <a:extLst>
              <a:ext uri="{FF2B5EF4-FFF2-40B4-BE49-F238E27FC236}">
                <a16:creationId xmlns:a16="http://schemas.microsoft.com/office/drawing/2014/main" id="{2BD5FEEC-19D1-9141-9E53-1DF287ACD681}"/>
              </a:ext>
            </a:extLst>
          </p:cNvPr>
          <p:cNvPicPr>
            <a:picLocks noGrp="1" noChangeAspect="1"/>
          </p:cNvPicPr>
          <p:nvPr>
            <p:ph type="pic" sz="quarter" idx="68"/>
          </p:nvPr>
        </p:nvPicPr>
        <p:blipFill rotWithShape="1"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/>
        </p:blipFill>
        <p:spPr/>
      </p:pic>
      <p:pic>
        <p:nvPicPr>
          <p:cNvPr id="156" name="Tijdelijke aanduiding voor afbeelding 155">
            <a:extLst>
              <a:ext uri="{FF2B5EF4-FFF2-40B4-BE49-F238E27FC236}">
                <a16:creationId xmlns:a16="http://schemas.microsoft.com/office/drawing/2014/main" id="{8B70925F-C12D-B44B-BD0A-9FD55E1EA2CD}"/>
              </a:ext>
            </a:extLst>
          </p:cNvPr>
          <p:cNvPicPr>
            <a:picLocks noGrp="1" noChangeAspect="1"/>
          </p:cNvPicPr>
          <p:nvPr>
            <p:ph type="pic" sz="quarter" idx="69"/>
          </p:nvPr>
        </p:nvPicPr>
        <p:blipFill rotWithShape="1"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/>
      </p:pic>
      <p:pic>
        <p:nvPicPr>
          <p:cNvPr id="158" name="Tijdelijke aanduiding voor afbeelding 157">
            <a:extLst>
              <a:ext uri="{FF2B5EF4-FFF2-40B4-BE49-F238E27FC236}">
                <a16:creationId xmlns:a16="http://schemas.microsoft.com/office/drawing/2014/main" id="{500AD981-D9E7-FB44-A50D-046F1A33D592}"/>
              </a:ext>
            </a:extLst>
          </p:cNvPr>
          <p:cNvPicPr>
            <a:picLocks noGrp="1" noChangeAspect="1"/>
          </p:cNvPicPr>
          <p:nvPr>
            <p:ph type="pic" sz="quarter" idx="70"/>
          </p:nvPr>
        </p:nvPicPr>
        <p:blipFill rotWithShape="1"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/>
        </p:blipFill>
        <p:spPr/>
      </p:pic>
      <p:pic>
        <p:nvPicPr>
          <p:cNvPr id="160" name="Tijdelijke aanduiding voor afbeelding 159">
            <a:extLst>
              <a:ext uri="{FF2B5EF4-FFF2-40B4-BE49-F238E27FC236}">
                <a16:creationId xmlns:a16="http://schemas.microsoft.com/office/drawing/2014/main" id="{EF7C6C70-DDC4-9546-8A55-07EAD73C2672}"/>
              </a:ext>
            </a:extLst>
          </p:cNvPr>
          <p:cNvPicPr>
            <a:picLocks noGrp="1" noChangeAspect="1"/>
          </p:cNvPicPr>
          <p:nvPr>
            <p:ph type="pic" sz="quarter" idx="71"/>
          </p:nvPr>
        </p:nvPicPr>
        <p:blipFill rotWithShape="1"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/>
        </p:blipFill>
        <p:spPr/>
      </p:pic>
      <p:pic>
        <p:nvPicPr>
          <p:cNvPr id="162" name="Tijdelijke aanduiding voor afbeelding 161">
            <a:extLst>
              <a:ext uri="{FF2B5EF4-FFF2-40B4-BE49-F238E27FC236}">
                <a16:creationId xmlns:a16="http://schemas.microsoft.com/office/drawing/2014/main" id="{55377A2A-20DA-964A-A20C-BA761D2F21D3}"/>
              </a:ext>
            </a:extLst>
          </p:cNvPr>
          <p:cNvPicPr>
            <a:picLocks noGrp="1" noChangeAspect="1"/>
          </p:cNvPicPr>
          <p:nvPr>
            <p:ph type="pic" sz="quarter" idx="72"/>
          </p:nvPr>
        </p:nvPicPr>
        <p:blipFill rotWithShape="1"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rcRect/>
          <a:stretch/>
        </p:blipFill>
        <p:spPr/>
      </p:pic>
      <p:pic>
        <p:nvPicPr>
          <p:cNvPr id="164" name="Tijdelijke aanduiding voor afbeelding 163">
            <a:extLst>
              <a:ext uri="{FF2B5EF4-FFF2-40B4-BE49-F238E27FC236}">
                <a16:creationId xmlns:a16="http://schemas.microsoft.com/office/drawing/2014/main" id="{04C5426D-6A43-C84C-A3EC-8930CF4E7F61}"/>
              </a:ext>
            </a:extLst>
          </p:cNvPr>
          <p:cNvPicPr>
            <a:picLocks noGrp="1" noChangeAspect="1"/>
          </p:cNvPicPr>
          <p:nvPr>
            <p:ph type="pic" sz="quarter" idx="73"/>
          </p:nvPr>
        </p:nvPicPr>
        <p:blipFill rotWithShape="1"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/>
      </p:pic>
      <p:pic>
        <p:nvPicPr>
          <p:cNvPr id="166" name="Tijdelijke aanduiding voor afbeelding 165">
            <a:extLst>
              <a:ext uri="{FF2B5EF4-FFF2-40B4-BE49-F238E27FC236}">
                <a16:creationId xmlns:a16="http://schemas.microsoft.com/office/drawing/2014/main" id="{D2FD1797-C65E-0147-8958-45BDE66C1483}"/>
              </a:ext>
            </a:extLst>
          </p:cNvPr>
          <p:cNvPicPr>
            <a:picLocks noGrp="1" noChangeAspect="1"/>
          </p:cNvPicPr>
          <p:nvPr>
            <p:ph type="pic" sz="quarter" idx="74"/>
          </p:nvPr>
        </p:nvPicPr>
        <p:blipFill rotWithShape="1"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/>
      </p:pic>
      <p:pic>
        <p:nvPicPr>
          <p:cNvPr id="168" name="Tijdelijke aanduiding voor afbeelding 167">
            <a:extLst>
              <a:ext uri="{FF2B5EF4-FFF2-40B4-BE49-F238E27FC236}">
                <a16:creationId xmlns:a16="http://schemas.microsoft.com/office/drawing/2014/main" id="{F44CF46A-5887-FE45-A514-F6FCADE05227}"/>
              </a:ext>
            </a:extLst>
          </p:cNvPr>
          <p:cNvPicPr>
            <a:picLocks noGrp="1" noChangeAspect="1"/>
          </p:cNvPicPr>
          <p:nvPr>
            <p:ph type="pic" sz="quarter" idx="75"/>
          </p:nvPr>
        </p:nvPicPr>
        <p:blipFill rotWithShape="1"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/>
        </p:blipFill>
        <p:spPr/>
      </p:pic>
      <p:pic>
        <p:nvPicPr>
          <p:cNvPr id="170" name="Tijdelijke aanduiding voor afbeelding 169">
            <a:extLst>
              <a:ext uri="{FF2B5EF4-FFF2-40B4-BE49-F238E27FC236}">
                <a16:creationId xmlns:a16="http://schemas.microsoft.com/office/drawing/2014/main" id="{FC917893-D357-8E44-AB32-CF0FBB39C405}"/>
              </a:ext>
            </a:extLst>
          </p:cNvPr>
          <p:cNvPicPr>
            <a:picLocks noGrp="1" noChangeAspect="1"/>
          </p:cNvPicPr>
          <p:nvPr>
            <p:ph type="pic" sz="quarter" idx="76"/>
          </p:nvPr>
        </p:nvPicPr>
        <p:blipFill rotWithShape="1"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/>
      </p:pic>
      <p:pic>
        <p:nvPicPr>
          <p:cNvPr id="172" name="Tijdelijke aanduiding voor afbeelding 171">
            <a:extLst>
              <a:ext uri="{FF2B5EF4-FFF2-40B4-BE49-F238E27FC236}">
                <a16:creationId xmlns:a16="http://schemas.microsoft.com/office/drawing/2014/main" id="{61C3F2E0-7621-5D47-8A4B-6E56DDD7E724}"/>
              </a:ext>
            </a:extLst>
          </p:cNvPr>
          <p:cNvPicPr>
            <a:picLocks noGrp="1" noChangeAspect="1"/>
          </p:cNvPicPr>
          <p:nvPr>
            <p:ph type="pic" sz="quarter" idx="77"/>
          </p:nvPr>
        </p:nvPicPr>
        <p:blipFill rotWithShape="1"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/>
      </p:pic>
      <p:pic>
        <p:nvPicPr>
          <p:cNvPr id="179" name="Tijdelijke aanduiding voor afbeelding 178">
            <a:extLst>
              <a:ext uri="{FF2B5EF4-FFF2-40B4-BE49-F238E27FC236}">
                <a16:creationId xmlns:a16="http://schemas.microsoft.com/office/drawing/2014/main" id="{F6709EEC-20B4-C944-8C73-2DD755ED70D0}"/>
              </a:ext>
            </a:extLst>
          </p:cNvPr>
          <p:cNvPicPr>
            <a:picLocks noGrp="1" noChangeAspect="1"/>
          </p:cNvPicPr>
          <p:nvPr>
            <p:ph type="pic" sz="quarter" idx="78"/>
          </p:nvPr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>
            <a:fillRect/>
          </a:stretch>
        </p:blipFill>
        <p:spPr/>
      </p:pic>
      <p:pic>
        <p:nvPicPr>
          <p:cNvPr id="181" name="Tijdelijke aanduiding voor afbeelding 180">
            <a:extLst>
              <a:ext uri="{FF2B5EF4-FFF2-40B4-BE49-F238E27FC236}">
                <a16:creationId xmlns:a16="http://schemas.microsoft.com/office/drawing/2014/main" id="{EB6EBC4B-2608-AB41-8681-8EF639781BF0}"/>
              </a:ext>
            </a:extLst>
          </p:cNvPr>
          <p:cNvPicPr>
            <a:picLocks noGrp="1" noChangeAspect="1"/>
          </p:cNvPicPr>
          <p:nvPr>
            <p:ph type="pic" sz="quarter" idx="79"/>
          </p:nvPr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>
            <a:fillRect/>
          </a:stretch>
        </p:blipFill>
        <p:spPr/>
      </p:pic>
      <p:pic>
        <p:nvPicPr>
          <p:cNvPr id="183" name="Tijdelijke aanduiding voor afbeelding 182">
            <a:extLst>
              <a:ext uri="{FF2B5EF4-FFF2-40B4-BE49-F238E27FC236}">
                <a16:creationId xmlns:a16="http://schemas.microsoft.com/office/drawing/2014/main" id="{C72635EA-AAE7-7D4C-90CB-7235C8BE44D9}"/>
              </a:ext>
            </a:extLst>
          </p:cNvPr>
          <p:cNvPicPr>
            <a:picLocks noGrp="1" noChangeAspect="1"/>
          </p:cNvPicPr>
          <p:nvPr>
            <p:ph type="pic" sz="quarter" idx="80"/>
          </p:nvPr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>
            <a:fillRect/>
          </a:stretch>
        </p:blipFill>
        <p:spPr/>
      </p:pic>
      <p:pic>
        <p:nvPicPr>
          <p:cNvPr id="185" name="Tijdelijke aanduiding voor afbeelding 184">
            <a:extLst>
              <a:ext uri="{FF2B5EF4-FFF2-40B4-BE49-F238E27FC236}">
                <a16:creationId xmlns:a16="http://schemas.microsoft.com/office/drawing/2014/main" id="{4278DA0B-7227-FF4E-9820-F3331EA06C76}"/>
              </a:ext>
            </a:extLst>
          </p:cNvPr>
          <p:cNvPicPr>
            <a:picLocks noGrp="1" noChangeAspect="1"/>
          </p:cNvPicPr>
          <p:nvPr>
            <p:ph type="pic" sz="quarter" idx="81"/>
          </p:nvPr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rcRect/>
          <a:stretch>
            <a:fillRect/>
          </a:stretch>
        </p:blipFill>
        <p:spPr/>
      </p:pic>
      <p:sp>
        <p:nvSpPr>
          <p:cNvPr id="186" name="Ovaal 185">
            <a:extLst>
              <a:ext uri="{FF2B5EF4-FFF2-40B4-BE49-F238E27FC236}">
                <a16:creationId xmlns:a16="http://schemas.microsoft.com/office/drawing/2014/main" id="{982EF78D-1509-B642-8B03-D118F46D3F80}"/>
              </a:ext>
            </a:extLst>
          </p:cNvPr>
          <p:cNvSpPr/>
          <p:nvPr/>
        </p:nvSpPr>
        <p:spPr>
          <a:xfrm rot="900000">
            <a:off x="7238952" y="314079"/>
            <a:ext cx="927947" cy="9279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00" dirty="0"/>
              <a:t>TIP</a:t>
            </a:r>
            <a:br>
              <a:rPr lang="en-GB" sz="1000" dirty="0"/>
            </a:br>
            <a:r>
              <a:rPr lang="en-GB" sz="700" dirty="0"/>
              <a:t>You can change the line colour to any colour of your choice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125DDCB0-0CA5-784F-BC59-7B111F92CEF3}"/>
              </a:ext>
            </a:extLst>
          </p:cNvPr>
          <p:cNvSpPr/>
          <p:nvPr/>
        </p:nvSpPr>
        <p:spPr>
          <a:xfrm rot="20663046">
            <a:off x="8070918" y="207347"/>
            <a:ext cx="927947" cy="92794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00" dirty="0"/>
              <a:t>TIP</a:t>
            </a:r>
            <a:br>
              <a:rPr lang="en-GB" sz="1000" dirty="0"/>
            </a:br>
            <a:r>
              <a:rPr lang="en-GB" sz="700" dirty="0"/>
              <a:t>Go to ‘Insert’ – Icons to use PowerPoint standard icons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C64DD7-AB64-324A-B93D-A6C8DBF581A9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488D9-AC5C-554F-AECA-17D0FE366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99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8D9BD28-642E-2C45-957C-A3768118E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Icons - Communication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19F6180-5667-E948-8471-7A3AB5A14C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Copy / paste, change size and colour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7977C259-5650-4242-952A-5092D0F93A9A}"/>
              </a:ext>
            </a:extLst>
          </p:cNvPr>
          <p:cNvSpPr/>
          <p:nvPr/>
        </p:nvSpPr>
        <p:spPr>
          <a:xfrm rot="900000">
            <a:off x="7238952" y="314079"/>
            <a:ext cx="927947" cy="9279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00" dirty="0"/>
              <a:t>TIP</a:t>
            </a:r>
            <a:br>
              <a:rPr lang="en-GB" sz="1000" dirty="0"/>
            </a:br>
            <a:r>
              <a:rPr lang="en-GB" sz="700" dirty="0"/>
              <a:t>You can change the line colour to any colour of your choice</a:t>
            </a:r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76CB26CE-B4D2-E24F-A619-8EF7CA4FDD8A}"/>
              </a:ext>
            </a:extLst>
          </p:cNvPr>
          <p:cNvSpPr/>
          <p:nvPr/>
        </p:nvSpPr>
        <p:spPr>
          <a:xfrm rot="20663046">
            <a:off x="8070918" y="207347"/>
            <a:ext cx="927947" cy="92794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00" dirty="0"/>
              <a:t>TIP</a:t>
            </a:r>
            <a:br>
              <a:rPr lang="en-GB" sz="1000" dirty="0"/>
            </a:br>
            <a:r>
              <a:rPr lang="en-GB" sz="700" dirty="0"/>
              <a:t>Go to ‘Insert’ – Icons to use PowerPoint standard icons</a:t>
            </a:r>
          </a:p>
        </p:txBody>
      </p:sp>
      <p:pic>
        <p:nvPicPr>
          <p:cNvPr id="78" name="Tijdelijke aanduiding voor afbeelding 77">
            <a:extLst>
              <a:ext uri="{FF2B5EF4-FFF2-40B4-BE49-F238E27FC236}">
                <a16:creationId xmlns:a16="http://schemas.microsoft.com/office/drawing/2014/main" id="{04DC5633-3465-EC45-BEC3-EA309CE2B8A9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546" y="1932423"/>
            <a:ext cx="666750" cy="666750"/>
          </a:xfrm>
        </p:spPr>
      </p:pic>
      <p:pic>
        <p:nvPicPr>
          <p:cNvPr id="82" name="Tijdelijke aanduiding voor afbeelding 81">
            <a:extLst>
              <a:ext uri="{FF2B5EF4-FFF2-40B4-BE49-F238E27FC236}">
                <a16:creationId xmlns:a16="http://schemas.microsoft.com/office/drawing/2014/main" id="{C757CC83-3DDA-2743-82B5-CA3BC0FE5497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16134" y="1932423"/>
            <a:ext cx="666750" cy="666750"/>
          </a:xfrm>
        </p:spPr>
      </p:pic>
      <p:pic>
        <p:nvPicPr>
          <p:cNvPr id="84" name="Tijdelijke aanduiding voor afbeelding 83">
            <a:extLst>
              <a:ext uri="{FF2B5EF4-FFF2-40B4-BE49-F238E27FC236}">
                <a16:creationId xmlns:a16="http://schemas.microsoft.com/office/drawing/2014/main" id="{C09A4D0A-FB39-574F-8E23-C19DFCBDA8F7}"/>
              </a:ext>
            </a:extLst>
          </p:cNvPr>
          <p:cNvPicPr>
            <a:picLocks noGrp="1" noChangeAspect="1"/>
          </p:cNvPicPr>
          <p:nvPr>
            <p:ph type="pic" sz="quarter" idx="52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82428" y="1932423"/>
            <a:ext cx="666750" cy="666750"/>
          </a:xfrm>
        </p:spPr>
      </p:pic>
      <p:pic>
        <p:nvPicPr>
          <p:cNvPr id="86" name="Tijdelijke aanduiding voor afbeelding 85">
            <a:extLst>
              <a:ext uri="{FF2B5EF4-FFF2-40B4-BE49-F238E27FC236}">
                <a16:creationId xmlns:a16="http://schemas.microsoft.com/office/drawing/2014/main" id="{0BBD8F43-AA2A-DB43-AC3C-FEA61C5B2E6D}"/>
              </a:ext>
            </a:extLst>
          </p:cNvPr>
          <p:cNvPicPr>
            <a:picLocks noGrp="1" noChangeAspect="1"/>
          </p:cNvPicPr>
          <p:nvPr>
            <p:ph type="pic" sz="quarter" idx="53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648722" y="1932423"/>
            <a:ext cx="666750" cy="666750"/>
          </a:xfrm>
        </p:spPr>
      </p:pic>
      <p:pic>
        <p:nvPicPr>
          <p:cNvPr id="88" name="Tijdelijke aanduiding voor afbeelding 87">
            <a:extLst>
              <a:ext uri="{FF2B5EF4-FFF2-40B4-BE49-F238E27FC236}">
                <a16:creationId xmlns:a16="http://schemas.microsoft.com/office/drawing/2014/main" id="{2DEF7DCD-ABEB-6948-BF86-447C14A22301}"/>
              </a:ext>
            </a:extLst>
          </p:cNvPr>
          <p:cNvPicPr>
            <a:picLocks noGrp="1" noChangeAspect="1"/>
          </p:cNvPicPr>
          <p:nvPr>
            <p:ph type="pic" sz="quarter" idx="54"/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5016" y="1932423"/>
            <a:ext cx="666750" cy="666750"/>
          </a:xfrm>
        </p:spPr>
      </p:pic>
      <p:pic>
        <p:nvPicPr>
          <p:cNvPr id="90" name="Tijdelijke aanduiding voor afbeelding 89">
            <a:extLst>
              <a:ext uri="{FF2B5EF4-FFF2-40B4-BE49-F238E27FC236}">
                <a16:creationId xmlns:a16="http://schemas.microsoft.com/office/drawing/2014/main" id="{4B52D205-DCDA-4848-A7C9-2A658CC63F9D}"/>
              </a:ext>
            </a:extLst>
          </p:cNvPr>
          <p:cNvPicPr>
            <a:picLocks noGrp="1" noChangeAspect="1"/>
          </p:cNvPicPr>
          <p:nvPr>
            <p:ph type="pic" sz="quarter" idx="55"/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181310" y="1932423"/>
            <a:ext cx="666750" cy="666750"/>
          </a:xfrm>
        </p:spPr>
      </p:pic>
      <p:pic>
        <p:nvPicPr>
          <p:cNvPr id="92" name="Tijdelijke aanduiding voor afbeelding 91">
            <a:extLst>
              <a:ext uri="{FF2B5EF4-FFF2-40B4-BE49-F238E27FC236}">
                <a16:creationId xmlns:a16="http://schemas.microsoft.com/office/drawing/2014/main" id="{0F9476A0-A34D-9946-ADFC-9042E9090487}"/>
              </a:ext>
            </a:extLst>
          </p:cNvPr>
          <p:cNvPicPr>
            <a:picLocks noGrp="1" noChangeAspect="1"/>
          </p:cNvPicPr>
          <p:nvPr>
            <p:ph type="pic" sz="quarter" idx="56"/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47604" y="1932423"/>
            <a:ext cx="666750" cy="666750"/>
          </a:xfrm>
        </p:spPr>
      </p:pic>
      <p:pic>
        <p:nvPicPr>
          <p:cNvPr id="94" name="Tijdelijke aanduiding voor afbeelding 93">
            <a:extLst>
              <a:ext uri="{FF2B5EF4-FFF2-40B4-BE49-F238E27FC236}">
                <a16:creationId xmlns:a16="http://schemas.microsoft.com/office/drawing/2014/main" id="{3514D553-696A-9A49-97A8-365AC083C912}"/>
              </a:ext>
            </a:extLst>
          </p:cNvPr>
          <p:cNvPicPr>
            <a:picLocks noGrp="1" noChangeAspect="1"/>
          </p:cNvPicPr>
          <p:nvPr>
            <p:ph type="pic" sz="quarter" idx="57"/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713898" y="1932423"/>
            <a:ext cx="666750" cy="666750"/>
          </a:xfrm>
        </p:spPr>
      </p:pic>
      <p:pic>
        <p:nvPicPr>
          <p:cNvPr id="111" name="Tijdelijke aanduiding voor afbeelding 110">
            <a:extLst>
              <a:ext uri="{FF2B5EF4-FFF2-40B4-BE49-F238E27FC236}">
                <a16:creationId xmlns:a16="http://schemas.microsoft.com/office/drawing/2014/main" id="{CC3F4A37-24CB-E84E-9E19-29DD53F52672}"/>
              </a:ext>
            </a:extLst>
          </p:cNvPr>
          <p:cNvPicPr>
            <a:picLocks noGrp="1" noChangeAspect="1"/>
          </p:cNvPicPr>
          <p:nvPr>
            <p:ph type="pic" sz="quarter" idx="65"/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181310" y="2678029"/>
            <a:ext cx="666750" cy="666750"/>
          </a:xfrm>
        </p:spPr>
      </p:pic>
      <p:pic>
        <p:nvPicPr>
          <p:cNvPr id="108" name="Tijdelijke aanduiding voor afbeelding 107">
            <a:extLst>
              <a:ext uri="{FF2B5EF4-FFF2-40B4-BE49-F238E27FC236}">
                <a16:creationId xmlns:a16="http://schemas.microsoft.com/office/drawing/2014/main" id="{C18C1B8F-F8CF-2D40-B145-FC9084BC82EA}"/>
              </a:ext>
            </a:extLst>
          </p:cNvPr>
          <p:cNvPicPr>
            <a:picLocks noGrp="1" noChangeAspect="1"/>
          </p:cNvPicPr>
          <p:nvPr>
            <p:ph type="pic" sz="quarter" idx="64"/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415016" y="2678029"/>
            <a:ext cx="666750" cy="666750"/>
          </a:xfrm>
        </p:spPr>
      </p:pic>
      <p:pic>
        <p:nvPicPr>
          <p:cNvPr id="104" name="Tijdelijke aanduiding voor afbeelding 103">
            <a:extLst>
              <a:ext uri="{FF2B5EF4-FFF2-40B4-BE49-F238E27FC236}">
                <a16:creationId xmlns:a16="http://schemas.microsoft.com/office/drawing/2014/main" id="{9AB4E074-3312-6740-A915-D789AC6BD147}"/>
              </a:ext>
            </a:extLst>
          </p:cNvPr>
          <p:cNvPicPr>
            <a:picLocks noGrp="1" noChangeAspect="1"/>
          </p:cNvPicPr>
          <p:nvPr>
            <p:ph type="pic" sz="quarter" idx="62"/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882428" y="2678029"/>
            <a:ext cx="666750" cy="666750"/>
          </a:xfrm>
        </p:spPr>
      </p:pic>
      <p:pic>
        <p:nvPicPr>
          <p:cNvPr id="102" name="Tijdelijke aanduiding voor afbeelding 101">
            <a:extLst>
              <a:ext uri="{FF2B5EF4-FFF2-40B4-BE49-F238E27FC236}">
                <a16:creationId xmlns:a16="http://schemas.microsoft.com/office/drawing/2014/main" id="{83046D0A-B5D2-BA4A-89E7-859764BDDF79}"/>
              </a:ext>
            </a:extLst>
          </p:cNvPr>
          <p:cNvPicPr>
            <a:picLocks noGrp="1" noChangeAspect="1"/>
          </p:cNvPicPr>
          <p:nvPr>
            <p:ph type="pic" sz="quarter" idx="61"/>
          </p:nvPr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116134" y="2678029"/>
            <a:ext cx="666750" cy="666750"/>
          </a:xfrm>
        </p:spPr>
      </p:pic>
      <p:pic>
        <p:nvPicPr>
          <p:cNvPr id="100" name="Tijdelijke aanduiding voor afbeelding 99">
            <a:extLst>
              <a:ext uri="{FF2B5EF4-FFF2-40B4-BE49-F238E27FC236}">
                <a16:creationId xmlns:a16="http://schemas.microsoft.com/office/drawing/2014/main" id="{536618A5-EDBE-B441-8448-733B927E0E64}"/>
              </a:ext>
            </a:extLst>
          </p:cNvPr>
          <p:cNvPicPr>
            <a:picLocks noGrp="1" noChangeAspect="1"/>
          </p:cNvPicPr>
          <p:nvPr>
            <p:ph type="pic" sz="quarter" idx="60"/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2349840" y="2678029"/>
            <a:ext cx="666750" cy="666750"/>
          </a:xfrm>
        </p:spPr>
      </p:pic>
      <p:pic>
        <p:nvPicPr>
          <p:cNvPr id="98" name="Tijdelijke aanduiding voor afbeelding 97">
            <a:extLst>
              <a:ext uri="{FF2B5EF4-FFF2-40B4-BE49-F238E27FC236}">
                <a16:creationId xmlns:a16="http://schemas.microsoft.com/office/drawing/2014/main" id="{928E2B25-FC5D-2847-89EC-6F185F496183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583546" y="2678029"/>
            <a:ext cx="666750" cy="666750"/>
          </a:xfrm>
        </p:spPr>
      </p:pic>
      <p:pic>
        <p:nvPicPr>
          <p:cNvPr id="96" name="Tijdelijke aanduiding voor afbeelding 95">
            <a:extLst>
              <a:ext uri="{FF2B5EF4-FFF2-40B4-BE49-F238E27FC236}">
                <a16:creationId xmlns:a16="http://schemas.microsoft.com/office/drawing/2014/main" id="{8F1B0876-E5CA-F248-85AB-4018C5AFEA32}"/>
              </a:ext>
            </a:extLst>
          </p:cNvPr>
          <p:cNvPicPr>
            <a:picLocks noGrp="1" noChangeAspect="1"/>
          </p:cNvPicPr>
          <p:nvPr>
            <p:ph type="pic" sz="quarter" idx="58"/>
          </p:nvPr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817252" y="2678029"/>
            <a:ext cx="666750" cy="666750"/>
          </a:xfrm>
        </p:spPr>
      </p:pic>
      <p:pic>
        <p:nvPicPr>
          <p:cNvPr id="119" name="Tijdelijke aanduiding voor afbeelding 118">
            <a:extLst>
              <a:ext uri="{FF2B5EF4-FFF2-40B4-BE49-F238E27FC236}">
                <a16:creationId xmlns:a16="http://schemas.microsoft.com/office/drawing/2014/main" id="{324B61E7-7984-7446-A03D-E45DD1A196BC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817252" y="1963707"/>
            <a:ext cx="666750" cy="666750"/>
          </a:xfrm>
        </p:spPr>
      </p:pic>
      <p:pic>
        <p:nvPicPr>
          <p:cNvPr id="135" name="Tijdelijke aanduiding voor afbeelding 134">
            <a:extLst>
              <a:ext uri="{FF2B5EF4-FFF2-40B4-BE49-F238E27FC236}">
                <a16:creationId xmlns:a16="http://schemas.microsoft.com/office/drawing/2014/main" id="{B133F2BF-DC17-2144-8F6E-202C7E08BF5D}"/>
              </a:ext>
            </a:extLst>
          </p:cNvPr>
          <p:cNvPicPr>
            <a:picLocks noGrp="1" noChangeAspect="1"/>
          </p:cNvPicPr>
          <p:nvPr>
            <p:ph type="pic" sz="quarter" idx="63"/>
          </p:nvPr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4648722" y="2667973"/>
            <a:ext cx="666750" cy="666750"/>
          </a:xfrm>
        </p:spPr>
      </p:pic>
      <p:pic>
        <p:nvPicPr>
          <p:cNvPr id="141" name="Tijdelijke aanduiding voor afbeelding 140">
            <a:extLst>
              <a:ext uri="{FF2B5EF4-FFF2-40B4-BE49-F238E27FC236}">
                <a16:creationId xmlns:a16="http://schemas.microsoft.com/office/drawing/2014/main" id="{7845CE1D-CBB8-0642-83E3-FDE6B1FFEF8A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2349840" y="1932423"/>
            <a:ext cx="666750" cy="666750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608532-A600-954C-908B-120F3A1CD1BA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0415E9-21E0-D445-A596-0CBD4AB6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2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DA6A4B-88AF-494F-A899-4D7590702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83F4ACDC-0370-2E4E-A7D2-3A199D35837D}"/>
              </a:ext>
            </a:extLst>
          </p:cNvPr>
          <p:cNvSpPr txBox="1">
            <a:spLocks/>
          </p:cNvSpPr>
          <p:nvPr/>
        </p:nvSpPr>
        <p:spPr>
          <a:xfrm>
            <a:off x="1694644" y="3032639"/>
            <a:ext cx="1360929" cy="1202531"/>
          </a:xfrm>
          <a:prstGeom prst="rect">
            <a:avLst/>
          </a:prstGeom>
        </p:spPr>
        <p:txBody>
          <a:bodyPr lIns="0" tIns="0" rIns="0" bIns="0"/>
          <a:lstStyle>
            <a:lvl1pPr marL="133350" indent="-1333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defTabSz="457200">
              <a:spcBef>
                <a:spcPct val="20000"/>
              </a:spcBef>
              <a:tabLst>
                <a:tab pos="180975" algn="l"/>
              </a:tabLst>
            </a:pPr>
            <a:r>
              <a:rPr lang="en-US" altLang="fr-FR" dirty="0"/>
              <a:t>Bullet 1</a:t>
            </a:r>
          </a:p>
          <a:p>
            <a:pPr marL="180975" indent="-180975" defTabSz="457200">
              <a:spcBef>
                <a:spcPct val="20000"/>
              </a:spcBef>
              <a:tabLst>
                <a:tab pos="180975" algn="l"/>
              </a:tabLst>
            </a:pPr>
            <a:r>
              <a:rPr lang="en-US" altLang="fr-FR" dirty="0"/>
              <a:t>Bullet 2</a:t>
            </a:r>
          </a:p>
          <a:p>
            <a:pPr marL="180975" indent="-180975" defTabSz="457200">
              <a:spcBef>
                <a:spcPct val="20000"/>
              </a:spcBef>
              <a:tabLst>
                <a:tab pos="180975" algn="l"/>
              </a:tabLst>
            </a:pPr>
            <a:r>
              <a:rPr lang="en-US" altLang="fr-FR" dirty="0"/>
              <a:t>Bullet 3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59C232D6-B92A-D94E-8B1C-9DA8861CB7D7}"/>
              </a:ext>
            </a:extLst>
          </p:cNvPr>
          <p:cNvSpPr txBox="1">
            <a:spLocks/>
          </p:cNvSpPr>
          <p:nvPr/>
        </p:nvSpPr>
        <p:spPr>
          <a:xfrm>
            <a:off x="6241318" y="1250138"/>
            <a:ext cx="1166750" cy="1202531"/>
          </a:xfrm>
          <a:prstGeom prst="rect">
            <a:avLst/>
          </a:prstGeom>
        </p:spPr>
        <p:txBody>
          <a:bodyPr lIns="0" tIns="0" rIns="0" bIns="0"/>
          <a:lstStyle>
            <a:lvl1pPr marL="133350" indent="-1333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defTabSz="457200">
              <a:spcBef>
                <a:spcPct val="20000"/>
              </a:spcBef>
              <a:tabLst>
                <a:tab pos="180975" algn="l"/>
              </a:tabLst>
            </a:pPr>
            <a:r>
              <a:rPr lang="en-US" altLang="fr-FR" dirty="0"/>
              <a:t>Bullet 1</a:t>
            </a:r>
          </a:p>
          <a:p>
            <a:pPr marL="180975" indent="-180975" defTabSz="457200">
              <a:spcBef>
                <a:spcPct val="20000"/>
              </a:spcBef>
              <a:tabLst>
                <a:tab pos="180975" algn="l"/>
              </a:tabLst>
            </a:pPr>
            <a:r>
              <a:rPr lang="en-US" altLang="fr-FR" dirty="0"/>
              <a:t>Bullet 2</a:t>
            </a:r>
          </a:p>
          <a:p>
            <a:pPr marL="180975" indent="-180975" defTabSz="457200">
              <a:spcBef>
                <a:spcPct val="20000"/>
              </a:spcBef>
              <a:tabLst>
                <a:tab pos="180975" algn="l"/>
              </a:tabLst>
            </a:pPr>
            <a:r>
              <a:rPr lang="en-US" altLang="fr-FR" dirty="0"/>
              <a:t>Bullet 3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9A786FB0-968D-D14C-8969-997C5162A5E8}"/>
              </a:ext>
            </a:extLst>
          </p:cNvPr>
          <p:cNvSpPr txBox="1">
            <a:spLocks/>
          </p:cNvSpPr>
          <p:nvPr/>
        </p:nvSpPr>
        <p:spPr>
          <a:xfrm>
            <a:off x="6241318" y="3032639"/>
            <a:ext cx="1166750" cy="1202531"/>
          </a:xfrm>
          <a:prstGeom prst="rect">
            <a:avLst/>
          </a:prstGeom>
        </p:spPr>
        <p:txBody>
          <a:bodyPr lIns="0" tIns="0" rIns="0" bIns="0"/>
          <a:lstStyle>
            <a:lvl1pPr marL="133350" indent="-1333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defTabSz="457200">
              <a:spcBef>
                <a:spcPct val="20000"/>
              </a:spcBef>
              <a:tabLst>
                <a:tab pos="180975" algn="l"/>
              </a:tabLst>
            </a:pPr>
            <a:r>
              <a:rPr lang="en-US" altLang="fr-FR" dirty="0"/>
              <a:t>Bullet 1</a:t>
            </a:r>
          </a:p>
          <a:p>
            <a:pPr marL="180975" indent="-180975" defTabSz="457200">
              <a:spcBef>
                <a:spcPct val="20000"/>
              </a:spcBef>
              <a:tabLst>
                <a:tab pos="180975" algn="l"/>
              </a:tabLst>
            </a:pPr>
            <a:r>
              <a:rPr lang="en-US" altLang="fr-FR" dirty="0"/>
              <a:t>Bullet 2</a:t>
            </a:r>
          </a:p>
          <a:p>
            <a:pPr marL="180975" indent="-180975" defTabSz="457200">
              <a:spcBef>
                <a:spcPct val="20000"/>
              </a:spcBef>
              <a:tabLst>
                <a:tab pos="180975" algn="l"/>
              </a:tabLst>
            </a:pPr>
            <a:r>
              <a:rPr lang="en-US" altLang="fr-FR" dirty="0"/>
              <a:t>Bullet 3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DA968B57-F257-FF47-9239-CF41AA7D3619}"/>
              </a:ext>
            </a:extLst>
          </p:cNvPr>
          <p:cNvSpPr/>
          <p:nvPr/>
        </p:nvSpPr>
        <p:spPr>
          <a:xfrm>
            <a:off x="3748218" y="2101938"/>
            <a:ext cx="1153296" cy="115329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C84D0FE8-C855-9C47-89C5-EC44BA86EDBE}"/>
              </a:ext>
            </a:extLst>
          </p:cNvPr>
          <p:cNvSpPr/>
          <p:nvPr/>
        </p:nvSpPr>
        <p:spPr>
          <a:xfrm>
            <a:off x="3171568" y="1539801"/>
            <a:ext cx="2306594" cy="2306594"/>
          </a:xfrm>
          <a:prstGeom prst="ellipse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FB7DDE40-E68A-C942-B20B-F63CB566058C}"/>
              </a:ext>
            </a:extLst>
          </p:cNvPr>
          <p:cNvSpPr/>
          <p:nvPr/>
        </p:nvSpPr>
        <p:spPr>
          <a:xfrm>
            <a:off x="3260543" y="1536724"/>
            <a:ext cx="629358" cy="62935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6626618E-8FFD-054A-9574-EFBBE5D0190A}"/>
              </a:ext>
            </a:extLst>
          </p:cNvPr>
          <p:cNvSpPr/>
          <p:nvPr/>
        </p:nvSpPr>
        <p:spPr>
          <a:xfrm>
            <a:off x="4761544" y="1536724"/>
            <a:ext cx="629358" cy="62935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8B826BEB-2FE0-CB44-8614-0E170C3EAD24}"/>
              </a:ext>
            </a:extLst>
          </p:cNvPr>
          <p:cNvSpPr/>
          <p:nvPr/>
        </p:nvSpPr>
        <p:spPr>
          <a:xfrm>
            <a:off x="3260543" y="3266452"/>
            <a:ext cx="629358" cy="62935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2C15B504-8199-2542-A56A-21AF2423EB72}"/>
              </a:ext>
            </a:extLst>
          </p:cNvPr>
          <p:cNvSpPr/>
          <p:nvPr/>
        </p:nvSpPr>
        <p:spPr>
          <a:xfrm>
            <a:off x="4761544" y="3266452"/>
            <a:ext cx="629358" cy="62935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65147A58-1DCA-E042-BBB4-D0858B591825}"/>
              </a:ext>
            </a:extLst>
          </p:cNvPr>
          <p:cNvCxnSpPr>
            <a:cxnSpLocks/>
          </p:cNvCxnSpPr>
          <p:nvPr/>
        </p:nvCxnSpPr>
        <p:spPr>
          <a:xfrm flipH="1">
            <a:off x="2678340" y="2693098"/>
            <a:ext cx="694557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CED22481-7321-1A4E-ACDE-F350FA787AFD}"/>
              </a:ext>
            </a:extLst>
          </p:cNvPr>
          <p:cNvCxnSpPr>
            <a:cxnSpLocks/>
          </p:cNvCxnSpPr>
          <p:nvPr/>
        </p:nvCxnSpPr>
        <p:spPr>
          <a:xfrm flipH="1">
            <a:off x="5295719" y="2693098"/>
            <a:ext cx="724763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F3806144-4B27-2041-A058-49C01ADA96A3}"/>
              </a:ext>
            </a:extLst>
          </p:cNvPr>
          <p:cNvCxnSpPr>
            <a:cxnSpLocks/>
          </p:cNvCxnSpPr>
          <p:nvPr/>
        </p:nvCxnSpPr>
        <p:spPr>
          <a:xfrm>
            <a:off x="4324865" y="1193813"/>
            <a:ext cx="0" cy="48248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F22466F7-AD10-C54F-B9A6-75CF1FC2277C}"/>
              </a:ext>
            </a:extLst>
          </p:cNvPr>
          <p:cNvCxnSpPr>
            <a:cxnSpLocks/>
          </p:cNvCxnSpPr>
          <p:nvPr/>
        </p:nvCxnSpPr>
        <p:spPr>
          <a:xfrm>
            <a:off x="4324865" y="3742705"/>
            <a:ext cx="0" cy="48248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Tijdelijke aanduiding voor afbeelding 139">
            <a:extLst>
              <a:ext uri="{FF2B5EF4-FFF2-40B4-BE49-F238E27FC236}">
                <a16:creationId xmlns:a16="http://schemas.microsoft.com/office/drawing/2014/main" id="{6B43D0DE-7685-4400-870C-DE0726CBFF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86552" y="1553641"/>
            <a:ext cx="591161" cy="591161"/>
          </a:xfrm>
          <a:prstGeom prst="rect">
            <a:avLst/>
          </a:prstGeom>
        </p:spPr>
      </p:pic>
      <p:pic>
        <p:nvPicPr>
          <p:cNvPr id="29" name="Tijdelijke aanduiding voor afbeelding 113">
            <a:extLst>
              <a:ext uri="{FF2B5EF4-FFF2-40B4-BE49-F238E27FC236}">
                <a16:creationId xmlns:a16="http://schemas.microsoft.com/office/drawing/2014/main" id="{C71373C5-17E3-4EEC-9079-FBB24960D2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275626" y="1553641"/>
            <a:ext cx="591161" cy="591161"/>
          </a:xfrm>
          <a:prstGeom prst="rect">
            <a:avLst/>
          </a:prstGeom>
        </p:spPr>
      </p:pic>
      <p:pic>
        <p:nvPicPr>
          <p:cNvPr id="23" name="Tijdelijke aanduiding voor afbeelding 95">
            <a:extLst>
              <a:ext uri="{FF2B5EF4-FFF2-40B4-BE49-F238E27FC236}">
                <a16:creationId xmlns:a16="http://schemas.microsoft.com/office/drawing/2014/main" id="{0C4F2849-3E74-4C28-9217-27670AF855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83739" y="3290620"/>
            <a:ext cx="591161" cy="591161"/>
          </a:xfrm>
          <a:prstGeom prst="rect">
            <a:avLst/>
          </a:prstGeom>
        </p:spPr>
      </p:pic>
      <p:pic>
        <p:nvPicPr>
          <p:cNvPr id="30" name="Tijdelijke aanduiding voor afbeelding 134">
            <a:extLst>
              <a:ext uri="{FF2B5EF4-FFF2-40B4-BE49-F238E27FC236}">
                <a16:creationId xmlns:a16="http://schemas.microsoft.com/office/drawing/2014/main" id="{C2E5024C-E72D-442E-8982-5E2F491250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83916" y="3300136"/>
            <a:ext cx="591161" cy="591161"/>
          </a:xfrm>
          <a:prstGeom prst="rect">
            <a:avLst/>
          </a:prstGeom>
        </p:spPr>
      </p:pic>
      <p:pic>
        <p:nvPicPr>
          <p:cNvPr id="31" name="Tijdelijke aanduiding voor afbeelding 147">
            <a:extLst>
              <a:ext uri="{FF2B5EF4-FFF2-40B4-BE49-F238E27FC236}">
                <a16:creationId xmlns:a16="http://schemas.microsoft.com/office/drawing/2014/main" id="{2454BCA2-FA36-4015-92B2-74E7275908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950731" y="2352119"/>
            <a:ext cx="666750" cy="666750"/>
          </a:xfrm>
          <a:prstGeom prst="rect">
            <a:avLst/>
          </a:prstGeom>
        </p:spPr>
      </p:pic>
      <p:sp>
        <p:nvSpPr>
          <p:cNvPr id="32" name="Tijdelijke aanduiding voor inhoud 2">
            <a:extLst>
              <a:ext uri="{FF2B5EF4-FFF2-40B4-BE49-F238E27FC236}">
                <a16:creationId xmlns:a16="http://schemas.microsoft.com/office/drawing/2014/main" id="{36F1E72C-ED96-B149-9EE6-46A7FA5AFB38}"/>
              </a:ext>
            </a:extLst>
          </p:cNvPr>
          <p:cNvSpPr txBox="1">
            <a:spLocks/>
          </p:cNvSpPr>
          <p:nvPr/>
        </p:nvSpPr>
        <p:spPr>
          <a:xfrm>
            <a:off x="1640687" y="1250138"/>
            <a:ext cx="1360929" cy="1202531"/>
          </a:xfrm>
          <a:prstGeom prst="rect">
            <a:avLst/>
          </a:prstGeom>
        </p:spPr>
        <p:txBody>
          <a:bodyPr lIns="0" tIns="0" rIns="0" bIns="0"/>
          <a:lstStyle>
            <a:lvl1pPr marL="133350" indent="-1333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defTabSz="457200">
              <a:spcBef>
                <a:spcPct val="20000"/>
              </a:spcBef>
              <a:tabLst>
                <a:tab pos="180975" algn="l"/>
              </a:tabLst>
            </a:pPr>
            <a:r>
              <a:rPr lang="en-US" altLang="fr-FR" dirty="0"/>
              <a:t>Bullet 1</a:t>
            </a:r>
          </a:p>
          <a:p>
            <a:pPr marL="180975" indent="-180975" defTabSz="457200">
              <a:spcBef>
                <a:spcPct val="20000"/>
              </a:spcBef>
              <a:tabLst>
                <a:tab pos="180975" algn="l"/>
              </a:tabLst>
            </a:pPr>
            <a:r>
              <a:rPr lang="en-US" altLang="fr-FR" dirty="0"/>
              <a:t>Bullet 2</a:t>
            </a:r>
          </a:p>
          <a:p>
            <a:pPr marL="180975" indent="-180975" defTabSz="457200">
              <a:spcBef>
                <a:spcPct val="20000"/>
              </a:spcBef>
              <a:tabLst>
                <a:tab pos="180975" algn="l"/>
              </a:tabLst>
            </a:pPr>
            <a:r>
              <a:rPr lang="en-US" altLang="fr-FR" dirty="0"/>
              <a:t>Bullet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F7961C-442F-1145-9F6A-F0BEEF051D0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A7805D-5736-E74F-8824-F3BE3A9B3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2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E447B-216D-4C57-80D5-B4FD1A4903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Images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61D5C-3938-4071-98BF-7589737083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err="1"/>
              <a:t>Where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find</a:t>
            </a:r>
            <a:r>
              <a:rPr lang="nl-BE" dirty="0"/>
              <a:t> </a:t>
            </a:r>
            <a:r>
              <a:rPr lang="nl-BE" dirty="0" err="1"/>
              <a:t>great</a:t>
            </a:r>
            <a:r>
              <a:rPr lang="nl-BE" dirty="0"/>
              <a:t> pictures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AC644-F539-4737-A164-7C6EE39A88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BE" dirty="0"/>
              <a:t>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C0533-F002-2A41-A73A-1106C422D0B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4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56104-CF7B-4AC7-AC45-A376A0D31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Images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FEAAB-4829-43FA-B8EB-FF2AD57193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 err="1"/>
              <a:t>Looking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royalty free images?</a:t>
            </a:r>
          </a:p>
          <a:p>
            <a:endParaRPr lang="nl-BE" dirty="0"/>
          </a:p>
        </p:txBody>
      </p:sp>
      <p:pic>
        <p:nvPicPr>
          <p:cNvPr id="10" name="Picture Placeholder 9" descr="A close up of a device&#10;&#10;Description automatically generated">
            <a:extLst>
              <a:ext uri="{FF2B5EF4-FFF2-40B4-BE49-F238E27FC236}">
                <a16:creationId xmlns:a16="http://schemas.microsoft.com/office/drawing/2014/main" id="{DCEE7B4E-283B-472F-82E3-61EC20A3527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4586" r="24586"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8ABCA0-76EE-45EF-8ED3-FEDE932A20F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8553" y="1369219"/>
            <a:ext cx="4844098" cy="301540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BE" dirty="0"/>
              <a:t>Check these websites:</a:t>
            </a:r>
          </a:p>
          <a:p>
            <a:pPr marL="30480"/>
            <a:endParaRPr lang="nl-B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BE" u="sng" dirty="0">
                <a:hlinkClick r:id="rId3"/>
              </a:rPr>
              <a:t>www.pixabay.com</a:t>
            </a:r>
            <a:endParaRPr lang="nl-B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BE" u="sng" dirty="0">
                <a:hlinkClick r:id="rId4"/>
              </a:rPr>
              <a:t>www.unsplash.com</a:t>
            </a:r>
            <a:endParaRPr lang="nl-B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BE" u="sng" dirty="0">
                <a:hlinkClick r:id="rId5"/>
              </a:rPr>
              <a:t>www.pexels.com</a:t>
            </a:r>
            <a:endParaRPr lang="nl-B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BE" u="sng" dirty="0">
                <a:hlinkClick r:id="rId6"/>
              </a:rPr>
              <a:t>www.canva.com</a:t>
            </a:r>
            <a:endParaRPr lang="nl-BE" dirty="0"/>
          </a:p>
          <a:p>
            <a:endParaRPr lang="nl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026C9-55B3-6045-91D6-EC48BBCA526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45346-A25A-034B-A44E-F4BFE4D5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16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1BBCD-97C1-410D-AC2E-7AFFC87FF9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It takes </a:t>
            </a:r>
            <a:r>
              <a:rPr lang="nl-BE" dirty="0" err="1"/>
              <a:t>two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tango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45FA9F-300A-4F29-AEF0-D8E8A3A4D6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C9B01-DF2A-BA40-BEAF-051592276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2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E067E-7173-4093-9F2F-8CB3EFB0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Graphic</a:t>
            </a:r>
            <a:r>
              <a:rPr lang="nl-BE" dirty="0"/>
              <a:t> </a:t>
            </a:r>
            <a:r>
              <a:rPr lang="nl-BE" dirty="0" err="1"/>
              <a:t>elements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C871F-DDE5-471E-A398-446F0FAF49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 err="1"/>
              <a:t>Charts</a:t>
            </a:r>
            <a:r>
              <a:rPr lang="nl-BE" dirty="0"/>
              <a:t> &amp; </a:t>
            </a:r>
            <a:r>
              <a:rPr lang="nl-BE" dirty="0" err="1"/>
              <a:t>Tables</a:t>
            </a:r>
            <a:endParaRPr lang="nl-BE" dirty="0"/>
          </a:p>
          <a:p>
            <a:r>
              <a:rPr lang="nl-BE" dirty="0"/>
              <a:t>Smart Art</a:t>
            </a:r>
          </a:p>
          <a:p>
            <a:r>
              <a:rPr lang="nl-BE" dirty="0" err="1"/>
              <a:t>Circles</a:t>
            </a:r>
            <a:r>
              <a:rPr lang="nl-BE" dirty="0"/>
              <a:t> &amp; </a:t>
            </a:r>
            <a:r>
              <a:rPr lang="nl-BE" dirty="0" err="1"/>
              <a:t>Arrows</a:t>
            </a:r>
            <a:endParaRPr lang="nl-BE" dirty="0"/>
          </a:p>
          <a:p>
            <a:r>
              <a:rPr lang="nl-BE" dirty="0" err="1"/>
              <a:t>Icons</a:t>
            </a:r>
            <a:endParaRPr lang="nl-BE" dirty="0"/>
          </a:p>
          <a:p>
            <a:r>
              <a:rPr lang="nl-BE" dirty="0"/>
              <a:t>Images</a:t>
            </a:r>
          </a:p>
          <a:p>
            <a:endParaRPr lang="nl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7B804-7CA1-4643-95B2-E3273F841D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F6981-143B-4A2B-8863-D005032719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Thank you for </a:t>
            </a:r>
            <a:br>
              <a:rPr lang="nl-BE" dirty="0"/>
            </a:br>
            <a:r>
              <a:rPr lang="nl-BE" dirty="0"/>
              <a:t>your attention!	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71236E5-7998-8B4E-A7F5-7CA3683908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5A85B-E8F5-401C-84DE-233C332155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BE" dirty="0"/>
              <a:t>Team NCOI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2C954-CE11-4EB4-BBDE-5381160871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BE" b="1" dirty="0" err="1"/>
              <a:t>Questions</a:t>
            </a:r>
            <a:r>
              <a:rPr lang="nl-BE" b="1" dirty="0"/>
              <a:t>?</a:t>
            </a:r>
          </a:p>
          <a:p>
            <a:pPr marL="0" indent="0">
              <a:buNone/>
            </a:pPr>
            <a:r>
              <a:rPr lang="nl-BE" dirty="0"/>
              <a:t>              </a:t>
            </a:r>
          </a:p>
          <a:p>
            <a:endParaRPr lang="nl-B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2A1D1E-42E8-3744-BABE-3B98824CF49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l-BE" dirty="0"/>
              <a:t>015/79.16.30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2D856D3-0F88-6649-A3DA-8C32351E9B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BE" dirty="0">
                <a:hlinkClick r:id="rId2"/>
              </a:rPr>
              <a:t>team@ncoi.be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7B47C89-20EC-3645-8BB6-E99B487C3CE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36690" y="3546095"/>
            <a:ext cx="823769" cy="281724"/>
          </a:xfrm>
        </p:spPr>
        <p:txBody>
          <a:bodyPr/>
          <a:lstStyle/>
          <a:p>
            <a:r>
              <a:rPr lang="nl-BE" dirty="0">
                <a:hlinkClick r:id="rId3"/>
              </a:rPr>
              <a:t>www.ncoi.be</a:t>
            </a:r>
            <a:endParaRPr lang="nl-BE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3695F68-55E4-6542-86DB-1C6D1F49E1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FBBF9C-1CF0-B44E-BAE7-F7CD185BAEA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188F6A8-90AD-8A46-B339-C3E4E83C85A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870533" y="3521828"/>
            <a:ext cx="306000" cy="306865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471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E447B-216D-4C57-80D5-B4FD1A4903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/>
              <a:t>Charts</a:t>
            </a:r>
            <a:r>
              <a:rPr lang="nl-BE" dirty="0"/>
              <a:t> &amp; </a:t>
            </a:r>
            <a:r>
              <a:rPr lang="nl-BE" dirty="0" err="1"/>
              <a:t>Tables</a:t>
            </a:r>
            <a:r>
              <a:rPr lang="nl-BE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61D5C-3938-4071-98BF-7589737083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Presenting </a:t>
            </a:r>
            <a:r>
              <a:rPr lang="nl-BE" dirty="0" err="1"/>
              <a:t>numbers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AC644-F539-4737-A164-7C6EE39A88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BE" dirty="0"/>
              <a:t>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F785C-CD2E-404A-AC06-30B3063CED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7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8D9BD28-642E-2C45-957C-A3768118E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Charts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19F6180-5667-E948-8471-7A3AB5A14C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Copy / paste and change the numbers</a:t>
            </a:r>
          </a:p>
        </p:txBody>
      </p:sp>
      <p:graphicFrame>
        <p:nvGraphicFramePr>
          <p:cNvPr id="11" name="Tijdelijke aanduiding voor inhoud 5">
            <a:extLst>
              <a:ext uri="{FF2B5EF4-FFF2-40B4-BE49-F238E27FC236}">
                <a16:creationId xmlns:a16="http://schemas.microsoft.com/office/drawing/2014/main" id="{1FB49B64-06D4-F047-B79D-1655F81A6DA6}"/>
              </a:ext>
            </a:extLst>
          </p:cNvPr>
          <p:cNvGraphicFramePr>
            <a:graphicFrameLocks/>
          </p:cNvGraphicFramePr>
          <p:nvPr/>
        </p:nvGraphicFramePr>
        <p:xfrm>
          <a:off x="420128" y="1352550"/>
          <a:ext cx="3630613" cy="319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Tijdelijke aanduiding voor inhoud 5">
            <a:extLst>
              <a:ext uri="{FF2B5EF4-FFF2-40B4-BE49-F238E27FC236}">
                <a16:creationId xmlns:a16="http://schemas.microsoft.com/office/drawing/2014/main" id="{443C88A2-602F-CA49-837D-E4F77EF554B4}"/>
              </a:ext>
            </a:extLst>
          </p:cNvPr>
          <p:cNvGraphicFramePr>
            <a:graphicFrameLocks/>
          </p:cNvGraphicFramePr>
          <p:nvPr/>
        </p:nvGraphicFramePr>
        <p:xfrm>
          <a:off x="4998720" y="1352550"/>
          <a:ext cx="3630613" cy="319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Boog 7">
            <a:extLst>
              <a:ext uri="{FF2B5EF4-FFF2-40B4-BE49-F238E27FC236}">
                <a16:creationId xmlns:a16="http://schemas.microsoft.com/office/drawing/2014/main" id="{6F05254E-663B-364B-9AA7-A6F0DDF5483C}"/>
              </a:ext>
            </a:extLst>
          </p:cNvPr>
          <p:cNvSpPr/>
          <p:nvPr/>
        </p:nvSpPr>
        <p:spPr>
          <a:xfrm>
            <a:off x="3107267" y="2244758"/>
            <a:ext cx="509512" cy="736788"/>
          </a:xfrm>
          <a:prstGeom prst="arc">
            <a:avLst>
              <a:gd name="adj1" fmla="val 12582684"/>
              <a:gd name="adj2" fmla="val 435683"/>
            </a:avLst>
          </a:prstGeom>
          <a:ln w="127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800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DB00EF06-4E4C-BD43-8865-5D480EF950C8}"/>
              </a:ext>
            </a:extLst>
          </p:cNvPr>
          <p:cNvSpPr/>
          <p:nvPr/>
        </p:nvSpPr>
        <p:spPr>
          <a:xfrm>
            <a:off x="3194655" y="2077390"/>
            <a:ext cx="334736" cy="334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/>
              <a:t>XX%</a:t>
            </a:r>
          </a:p>
        </p:txBody>
      </p:sp>
      <p:sp>
        <p:nvSpPr>
          <p:cNvPr id="14" name="Boog 13">
            <a:extLst>
              <a:ext uri="{FF2B5EF4-FFF2-40B4-BE49-F238E27FC236}">
                <a16:creationId xmlns:a16="http://schemas.microsoft.com/office/drawing/2014/main" id="{A9BA78D0-7348-9849-9341-BEAA58EC1FB5}"/>
              </a:ext>
            </a:extLst>
          </p:cNvPr>
          <p:cNvSpPr/>
          <p:nvPr/>
        </p:nvSpPr>
        <p:spPr>
          <a:xfrm>
            <a:off x="1237269" y="2591890"/>
            <a:ext cx="269798" cy="736788"/>
          </a:xfrm>
          <a:prstGeom prst="arc">
            <a:avLst>
              <a:gd name="adj1" fmla="val 12582684"/>
              <a:gd name="adj2" fmla="val 1822208"/>
            </a:avLst>
          </a:prstGeom>
          <a:ln w="127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800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7B773A88-8CA4-9745-B401-180568B46213}"/>
              </a:ext>
            </a:extLst>
          </p:cNvPr>
          <p:cNvSpPr/>
          <p:nvPr/>
        </p:nvSpPr>
        <p:spPr>
          <a:xfrm>
            <a:off x="1204800" y="2424522"/>
            <a:ext cx="334736" cy="334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/>
              <a:t>XX%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21777B-8506-1F42-942E-742001B8BD9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0D89A1-6E4F-044A-92E1-6F8AB584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7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8D9BD28-642E-2C45-957C-A3768118E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Charts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19F6180-5667-E948-8471-7A3AB5A14C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Copy / paste and change the numbers</a:t>
            </a:r>
          </a:p>
        </p:txBody>
      </p:sp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id="{BB99A7A2-71ED-A745-BA73-61DCBE8BBAC8}"/>
              </a:ext>
            </a:extLst>
          </p:cNvPr>
          <p:cNvGraphicFramePr/>
          <p:nvPr/>
        </p:nvGraphicFramePr>
        <p:xfrm>
          <a:off x="109728" y="1260283"/>
          <a:ext cx="4462272" cy="3376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6FBF3A6C-EB64-BE42-813A-5DCB85881858}"/>
              </a:ext>
            </a:extLst>
          </p:cNvPr>
          <p:cNvGraphicFramePr/>
          <p:nvPr/>
        </p:nvGraphicFramePr>
        <p:xfrm>
          <a:off x="5397587" y="1453669"/>
          <a:ext cx="2955580" cy="265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45BF79-C89E-E44E-AA07-FC9D61CFFBC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39DC7C-0991-584B-AD85-5C5B2EEA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50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8D9BD28-642E-2C45-957C-A3768118E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Charts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19F6180-5667-E948-8471-7A3AB5A14C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Copy / paste and change the numbers</a:t>
            </a:r>
          </a:p>
        </p:txBody>
      </p: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31AC9CFB-D68B-C343-B1DA-BE6DE80C67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26588" y="892175"/>
          <a:ext cx="6187476" cy="3860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 Box 27">
            <a:extLst>
              <a:ext uri="{FF2B5EF4-FFF2-40B4-BE49-F238E27FC236}">
                <a16:creationId xmlns:a16="http://schemas.microsoft.com/office/drawing/2014/main" id="{F0B2CC97-58AB-EA4F-831B-06EE89B40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823" y="927353"/>
            <a:ext cx="123484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7%</a:t>
            </a:r>
            <a:br>
              <a:rPr lang="nl-N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</a:t>
            </a:r>
            <a:r>
              <a:rPr lang="nl-NL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  <a:endParaRPr lang="nl-NL" sz="1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28">
            <a:extLst>
              <a:ext uri="{FF2B5EF4-FFF2-40B4-BE49-F238E27FC236}">
                <a16:creationId xmlns:a16="http://schemas.microsoft.com/office/drawing/2014/main" id="{B9974B08-87E0-F041-84FF-F8A7F090D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498" y="3401844"/>
            <a:ext cx="128127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accent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38 % </a:t>
            </a:r>
            <a:b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</a:t>
            </a:r>
            <a:r>
              <a:rPr lang="nl-NL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  <a:endParaRPr lang="nl-NL" sz="1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28697AA9-A551-6044-BD94-16038489590B}"/>
              </a:ext>
            </a:extLst>
          </p:cNvPr>
          <p:cNvCxnSpPr/>
          <p:nvPr/>
        </p:nvCxnSpPr>
        <p:spPr>
          <a:xfrm flipH="1">
            <a:off x="3093242" y="3888034"/>
            <a:ext cx="2143760" cy="0"/>
          </a:xfrm>
          <a:prstGeom prst="line">
            <a:avLst/>
          </a:prstGeom>
          <a:ln w="12700">
            <a:solidFill>
              <a:schemeClr val="accent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04EC3F92-BFF6-8740-A6B1-D193DE6345C6}"/>
              </a:ext>
            </a:extLst>
          </p:cNvPr>
          <p:cNvCxnSpPr/>
          <p:nvPr/>
        </p:nvCxnSpPr>
        <p:spPr>
          <a:xfrm flipH="1">
            <a:off x="6090442" y="1642674"/>
            <a:ext cx="214376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2F5B8F26-A2A9-5740-8198-36DBFD6F19DB}"/>
              </a:ext>
            </a:extLst>
          </p:cNvPr>
          <p:cNvCxnSpPr>
            <a:cxnSpLocks/>
          </p:cNvCxnSpPr>
          <p:nvPr/>
        </p:nvCxnSpPr>
        <p:spPr>
          <a:xfrm flipH="1">
            <a:off x="6495983" y="4152194"/>
            <a:ext cx="1738219" cy="0"/>
          </a:xfrm>
          <a:prstGeom prst="line">
            <a:avLst/>
          </a:prstGeom>
          <a:ln w="1270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26">
            <a:extLst>
              <a:ext uri="{FF2B5EF4-FFF2-40B4-BE49-F238E27FC236}">
                <a16:creationId xmlns:a16="http://schemas.microsoft.com/office/drawing/2014/main" id="{EB861215-1757-8A42-9241-A88E0B42D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3861" y="3127524"/>
            <a:ext cx="136967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55%</a:t>
            </a:r>
          </a:p>
          <a:p>
            <a:pPr algn="ctr"/>
            <a:r>
              <a:rPr lang="nl-NL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</a:t>
            </a:r>
            <a:r>
              <a:rPr lang="nl-NL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  <a:endParaRPr lang="nl-NL" sz="1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9667C4-4E44-4A4E-9414-EA5761145A5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B7657-8189-A94E-A0C0-8F684D44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3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8D9BD28-642E-2C45-957C-A3768118E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Table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19F6180-5667-E948-8471-7A3AB5A14C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Copy / paste and change the content</a:t>
            </a:r>
          </a:p>
        </p:txBody>
      </p:sp>
      <p:graphicFrame>
        <p:nvGraphicFramePr>
          <p:cNvPr id="14" name="Tijdelijke aanduiding voor inhoud 5">
            <a:extLst>
              <a:ext uri="{FF2B5EF4-FFF2-40B4-BE49-F238E27FC236}">
                <a16:creationId xmlns:a16="http://schemas.microsoft.com/office/drawing/2014/main" id="{28EC3C6A-1D21-E046-A026-B6ACCCACBE05}"/>
              </a:ext>
            </a:extLst>
          </p:cNvPr>
          <p:cNvGraphicFramePr>
            <a:graphicFrameLocks/>
          </p:cNvGraphicFramePr>
          <p:nvPr/>
        </p:nvGraphicFramePr>
        <p:xfrm>
          <a:off x="740570" y="1451322"/>
          <a:ext cx="7662860" cy="2596211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532572">
                  <a:extLst>
                    <a:ext uri="{9D8B030D-6E8A-4147-A177-3AD203B41FA5}">
                      <a16:colId xmlns:a16="http://schemas.microsoft.com/office/drawing/2014/main" val="1511920910"/>
                    </a:ext>
                  </a:extLst>
                </a:gridCol>
                <a:gridCol w="1532572">
                  <a:extLst>
                    <a:ext uri="{9D8B030D-6E8A-4147-A177-3AD203B41FA5}">
                      <a16:colId xmlns:a16="http://schemas.microsoft.com/office/drawing/2014/main" val="2201788433"/>
                    </a:ext>
                  </a:extLst>
                </a:gridCol>
                <a:gridCol w="1532572">
                  <a:extLst>
                    <a:ext uri="{9D8B030D-6E8A-4147-A177-3AD203B41FA5}">
                      <a16:colId xmlns:a16="http://schemas.microsoft.com/office/drawing/2014/main" val="3390053949"/>
                    </a:ext>
                  </a:extLst>
                </a:gridCol>
                <a:gridCol w="1532572">
                  <a:extLst>
                    <a:ext uri="{9D8B030D-6E8A-4147-A177-3AD203B41FA5}">
                      <a16:colId xmlns:a16="http://schemas.microsoft.com/office/drawing/2014/main" val="126481177"/>
                    </a:ext>
                  </a:extLst>
                </a:gridCol>
                <a:gridCol w="1532572">
                  <a:extLst>
                    <a:ext uri="{9D8B030D-6E8A-4147-A177-3AD203B41FA5}">
                      <a16:colId xmlns:a16="http://schemas.microsoft.com/office/drawing/2014/main" val="2808352144"/>
                    </a:ext>
                  </a:extLst>
                </a:gridCol>
              </a:tblGrid>
              <a:tr h="43044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Title</a:t>
                      </a:r>
                      <a:endParaRPr lang="en-GB" sz="1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Title</a:t>
                      </a:r>
                      <a:endParaRPr lang="en-GB" sz="1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Title</a:t>
                      </a:r>
                      <a:endParaRPr lang="en-GB" sz="1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Title</a:t>
                      </a:r>
                      <a:endParaRPr lang="en-GB" sz="1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Title</a:t>
                      </a:r>
                      <a:endParaRPr lang="en-GB" sz="1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3478882"/>
                  </a:ext>
                </a:extLst>
              </a:tr>
              <a:tr h="443991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0343787"/>
                  </a:ext>
                </a:extLst>
              </a:tr>
              <a:tr h="43044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1063170"/>
                  </a:ext>
                </a:extLst>
              </a:tr>
              <a:tr h="43044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3272034"/>
                  </a:ext>
                </a:extLst>
              </a:tr>
              <a:tr h="43044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61475"/>
                  </a:ext>
                </a:extLst>
              </a:tr>
              <a:tr h="43044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Content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6096773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7609C7-4C90-4041-8990-19DD62A61D1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DE6949-584B-744D-969C-0AFD06520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5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E447B-216D-4C57-80D5-B4FD1A4903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Smart art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61D5C-3938-4071-98BF-7589737083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err="1"/>
              <a:t>Flows</a:t>
            </a:r>
            <a:r>
              <a:rPr lang="nl-BE" dirty="0"/>
              <a:t> &amp; </a:t>
            </a:r>
            <a:r>
              <a:rPr lang="nl-BE" dirty="0" err="1"/>
              <a:t>Timelines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AC644-F539-4737-A164-7C6EE39A88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BE" dirty="0"/>
              <a:t>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AEAFA-562C-A544-8E48-2EC61FCC836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8D9BD28-642E-2C45-957C-A3768118E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Smart art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19F6180-5667-E948-8471-7A3AB5A14C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Copy / paste and change the content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9F7B279-E47E-0F40-ABE0-6793DB12ECFA}"/>
              </a:ext>
            </a:extLst>
          </p:cNvPr>
          <p:cNvGraphicFramePr/>
          <p:nvPr/>
        </p:nvGraphicFramePr>
        <p:xfrm>
          <a:off x="4417293" y="1038050"/>
          <a:ext cx="4875659" cy="3250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E5C9B56-B053-DD45-8321-C77BD4A19EEB}"/>
              </a:ext>
            </a:extLst>
          </p:cNvPr>
          <p:cNvGraphicFramePr/>
          <p:nvPr/>
        </p:nvGraphicFramePr>
        <p:xfrm>
          <a:off x="335281" y="1379591"/>
          <a:ext cx="4582160" cy="3054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B2EEC4-1021-2044-BE1B-309875358E1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Type here the title of the presentation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E8CEC8-DEF1-FD4C-8E0C-CB7EC617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154-88E8-0F42-9CCB-EB40002FD3D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7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COI-Learning Theme">
  <a:themeElements>
    <a:clrScheme name="Custom 2">
      <a:dk1>
        <a:srgbClr val="454444"/>
      </a:dk1>
      <a:lt1>
        <a:srgbClr val="FFFFFF"/>
      </a:lt1>
      <a:dk2>
        <a:srgbClr val="454444"/>
      </a:dk2>
      <a:lt2>
        <a:srgbClr val="D2CEE1"/>
      </a:lt2>
      <a:accent1>
        <a:srgbClr val="2A2A71"/>
      </a:accent1>
      <a:accent2>
        <a:srgbClr val="D2CEE1"/>
      </a:accent2>
      <a:accent3>
        <a:srgbClr val="66BEC9"/>
      </a:accent3>
      <a:accent4>
        <a:srgbClr val="F4952E"/>
      </a:accent4>
      <a:accent5>
        <a:srgbClr val="D55459"/>
      </a:accent5>
      <a:accent6>
        <a:srgbClr val="9188B4"/>
      </a:accent6>
      <a:hlink>
        <a:srgbClr val="454444"/>
      </a:hlink>
      <a:folHlink>
        <a:srgbClr val="2A2A71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spcBef>
            <a:spcPts val="300"/>
          </a:spcBef>
          <a:spcAft>
            <a:spcPts val="300"/>
          </a:spcAft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COI-Learning-template-basic.pptx" id="{E121E605-8422-418D-8F5D-FDD53175E257}" vid="{A99B9F22-90FE-49FE-8B7E-7A0640F8839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COI Learning">
      <a:dk1>
        <a:srgbClr val="454444"/>
      </a:dk1>
      <a:lt1>
        <a:srgbClr val="FFFFFF"/>
      </a:lt1>
      <a:dk2>
        <a:srgbClr val="454444"/>
      </a:dk2>
      <a:lt2>
        <a:srgbClr val="D2CEE1"/>
      </a:lt2>
      <a:accent1>
        <a:srgbClr val="2A2A71"/>
      </a:accent1>
      <a:accent2>
        <a:srgbClr val="D2CEE1"/>
      </a:accent2>
      <a:accent3>
        <a:srgbClr val="66BEC9"/>
      </a:accent3>
      <a:accent4>
        <a:srgbClr val="F4952E"/>
      </a:accent4>
      <a:accent5>
        <a:srgbClr val="D55459"/>
      </a:accent5>
      <a:accent6>
        <a:srgbClr val="9188B4"/>
      </a:accent6>
      <a:hlink>
        <a:srgbClr val="454444"/>
      </a:hlink>
      <a:folHlink>
        <a:srgbClr val="2A2A7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NCOI-Learning-template-basic-FINAL</Template>
  <TotalTime>60</TotalTime>
  <Words>508</Words>
  <Application>Microsoft Office PowerPoint</Application>
  <PresentationFormat>On-screen Show (16:9)</PresentationFormat>
  <Paragraphs>164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System Font Regular</vt:lpstr>
      <vt:lpstr>NCOI-Learning Theme</vt:lpstr>
      <vt:lpstr>Graphic elements  &amp; inspiration</vt:lpstr>
      <vt:lpstr>Graphic elements</vt:lpstr>
      <vt:lpstr>Charts &amp; Tables </vt:lpstr>
      <vt:lpstr>Charts</vt:lpstr>
      <vt:lpstr>Charts</vt:lpstr>
      <vt:lpstr>Charts</vt:lpstr>
      <vt:lpstr>Table</vt:lpstr>
      <vt:lpstr>Smart art </vt:lpstr>
      <vt:lpstr>Smart art</vt:lpstr>
      <vt:lpstr>Timeline</vt:lpstr>
      <vt:lpstr>Circles &amp; arrows</vt:lpstr>
      <vt:lpstr>Graphic elements</vt:lpstr>
      <vt:lpstr>Icons sets</vt:lpstr>
      <vt:lpstr>Icons - Business</vt:lpstr>
      <vt:lpstr>Icons - Communication</vt:lpstr>
      <vt:lpstr>Example</vt:lpstr>
      <vt:lpstr>Images</vt:lpstr>
      <vt:lpstr>Images</vt:lpstr>
      <vt:lpstr>It takes two to tango</vt:lpstr>
      <vt:lpstr>Thank you for  your attention!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Graphic elements  &amp; inspiration</dc:title>
  <dc:creator>Brenda Lissens</dc:creator>
  <cp:lastModifiedBy>Valerie Lambert</cp:lastModifiedBy>
  <cp:revision>5</cp:revision>
  <dcterms:created xsi:type="dcterms:W3CDTF">2020-07-15T08:17:38Z</dcterms:created>
  <dcterms:modified xsi:type="dcterms:W3CDTF">2021-06-23T13:27:38Z</dcterms:modified>
</cp:coreProperties>
</file>