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7" autoAdjust="0"/>
    <p:restoredTop sz="94601"/>
  </p:normalViewPr>
  <p:slideViewPr>
    <p:cSldViewPr snapToGrid="0" snapToObjects="1">
      <p:cViewPr varScale="1">
        <p:scale>
          <a:sx n="113" d="100"/>
          <a:sy n="113" d="100"/>
        </p:scale>
        <p:origin x="31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2463E-60EE-AD49-968F-F1A29E4C5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40D0-17FA-A340-BE98-4110CE931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2A95-310D-474F-AAFA-C1AFC6E19097}" type="datetimeFigureOut">
              <a:rPr lang="nl-NL" smtClean="0"/>
              <a:t>23-6-2021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1A27-5543-F341-A204-29B9FBA79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EC37-814D-124C-9716-8D951F1B0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4BA22-BD33-0C44-B291-38DCEF381B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45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7A1F-D148-7C4E-848E-AAAA7C0263A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9903-2963-EB42-A7B7-EFCD51302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9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sv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21.sv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6.sv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2.sv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11" Type="http://schemas.openxmlformats.org/officeDocument/2006/relationships/image" Target="../media/image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.svg"/><Relationship Id="rId5" Type="http://schemas.openxmlformats.org/officeDocument/2006/relationships/image" Target="../media/image21.svg"/><Relationship Id="rId10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00CFC069-B5CB-8644-8D98-E48E6AEA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75C04A-204B-E74E-8F36-543C47E4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F90B-EE78-BF4A-80DB-4EC9575D23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640371-A2C6-DA4A-8EB3-81443759BD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D300AF-46E7-2449-91BF-87DEBAA3E7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9D19FCC-D982-5744-9127-0AEE53A6A8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1262" y="4679932"/>
            <a:ext cx="994483" cy="38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E231F-EA85-4545-A3E8-9AFAD4FD6A9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336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image here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269C641F-7DA5-3346-8181-4AD2B62A87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" y="1506775"/>
            <a:ext cx="5734800" cy="3643199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0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B247D8-877D-CC40-929A-A1602BC6EF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DF6C3-BDE5-AA4A-92AD-84255969BCC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06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0461A9-4C33-1549-A9E0-BF8905931F4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892175"/>
            <a:ext cx="7285585" cy="3492448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E3967-79BD-C249-AA1B-B64BD1CBBCD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5E2D46-6009-B74B-99F3-18434D48186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940447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D442DD-FD8D-C241-A06D-52AF214092E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937452"/>
            <a:ext cx="3984545" cy="335487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991EC-EB8C-514F-A10A-AD3508018D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0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0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D3ABD-83A5-C644-A1C8-A38105D1BF8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CBC7E-E001-B84B-8004-94665CD31C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Title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14C60E-0447-5A4E-AD0B-FE75B6D1E4D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1812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/>
              <a:t>Insert text or object</a:t>
            </a:r>
          </a:p>
          <a:p>
            <a:pPr lvl="0"/>
            <a:endParaRPr lang="nl-NL" noProof="0"/>
          </a:p>
          <a:p>
            <a:pPr lvl="3"/>
            <a:endParaRPr lang="nl-NL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9B79DC-12DC-F14F-9B28-F5102E3B174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40903" y="1358817"/>
            <a:ext cx="3984545" cy="293351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1BDDB-3403-A945-9BD8-5F43F61C165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1084B-BA6E-D74D-A226-95BDA9DAA8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3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E02C8AF1-417B-3345-877D-E65A59F42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28613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9902C-2052-4B41-ADE1-55C9D48125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26903-3316-2444-9C3F-83D476D667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F55639F-E037-49E5-BE16-CD6AD6E9A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93427" y="4679932"/>
            <a:ext cx="994483" cy="385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C84440-EB82-4CD3-B663-CE5C5224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647644-22DF-44BA-96A9-DD4C50CDE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B1ABC-A344-47BF-BB48-6D571CBB7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286101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EB49C87F-E19C-46DE-88C8-814818BFCD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554" y="810406"/>
            <a:ext cx="7286101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95B2EA-B086-4CD8-B561-FF6B30576AA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207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8610514-D74A-6D40-85EC-83970D63E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ED943ED-ADB1-1143-9A61-1B9528465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CF0C5-517E-5747-A9EF-133EF6C522F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1BE57-051D-BE44-A527-9C5B7A6A1D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51E91DE7-9F36-F447-BA2A-04186044DA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63459E9-3A3A-FB43-8556-38D2D06F88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F55639F-E037-49E5-BE16-CD6AD6E9A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93427" y="4679932"/>
            <a:ext cx="994483" cy="385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C84440-EB82-4CD3-B663-CE5C5224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8410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A647644-22DF-44BA-96A9-DD4C50CDE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264695"/>
            <a:ext cx="3235694" cy="4119928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031DA-AAAB-3646-8535-65C786C1458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4FCBB-93EC-C24D-9286-45E5799ADA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108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B7D7BB-0E21-FE40-B614-25DC0B964E7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C74DED6-DFEA-9746-9C6A-81B2A0BB2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68168" y="4679932"/>
            <a:ext cx="994483" cy="385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6E087DD-CEDF-B946-AF38-CB90C5A2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7ED78AB-8061-104A-9C77-2897DCEBE5D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text and 2 images.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484464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4844644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ED537F31-6226-BD4E-9926-76E9ABBDC1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7359" y="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B09EEC-0EAF-924A-8343-4AED0A57BEC6}"/>
              </a:ext>
            </a:extLst>
          </p:cNvPr>
          <p:cNvCxnSpPr>
            <a:cxnSpLocks/>
          </p:cNvCxnSpPr>
          <p:nvPr userDrawn="1"/>
        </p:nvCxnSpPr>
        <p:spPr>
          <a:xfrm>
            <a:off x="419725" y="4591590"/>
            <a:ext cx="4842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B871ABDA-68AE-FD4D-A7E8-7008543805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7359" y="2571750"/>
            <a:ext cx="3596641" cy="257175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5F057E-13C6-4F49-8AB9-3CA606FFAD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8554" y="1237673"/>
            <a:ext cx="4844098" cy="3146949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080ED57-660B-7B4D-8CE5-3A8AA2D8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68168" y="4679932"/>
            <a:ext cx="994483" cy="3852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3C3475-6FFC-5A40-8D40-53DD655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895" y="4726431"/>
            <a:ext cx="487180" cy="273844"/>
          </a:xfrm>
        </p:spPr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84327A1-87BC-194E-802B-E39561681B1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9194" y="4725638"/>
            <a:ext cx="3086100" cy="274637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143226"/>
            <a:ext cx="7717932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4" y="810406"/>
            <a:ext cx="7717932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47362-C6BF-F547-8485-8A42EF1568E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8553" y="1369217"/>
            <a:ext cx="7285585" cy="3015405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12738" indent="-1301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600"/>
            </a:lvl2pPr>
            <a:lvl3pPr marL="488950" indent="-1682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System Font Regular"/>
              <a:buChar char="-"/>
              <a:tabLst/>
              <a:defRPr sz="1400"/>
            </a:lvl3pPr>
            <a:lvl4pPr marL="673100" indent="-184150">
              <a:spcBef>
                <a:spcPts val="300"/>
              </a:spcBef>
              <a:spcAft>
                <a:spcPts val="300"/>
              </a:spcAft>
              <a:buSzPct val="100000"/>
              <a:buFont typeface="System Font Regular"/>
              <a:buChar char="-"/>
              <a:tabLst/>
              <a:defRPr sz="1400"/>
            </a:lvl4pPr>
            <a:lvl5pPr marL="533400" indent="0">
              <a:spcBef>
                <a:spcPts val="300"/>
              </a:spcBef>
              <a:spcAft>
                <a:spcPts val="300"/>
              </a:spcAft>
              <a:buFont typeface="System Font Regular"/>
              <a:buNone/>
              <a:tabLst/>
              <a:defRPr sz="1200"/>
            </a:lvl5pPr>
          </a:lstStyle>
          <a:p>
            <a:pPr lvl="0"/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text</a:t>
            </a:r>
            <a:r>
              <a:rPr lang="nl-NL" noProof="0" dirty="0"/>
              <a:t> or object</a:t>
            </a:r>
          </a:p>
          <a:p>
            <a:pPr lvl="0"/>
            <a:endParaRPr lang="nl-NL" noProof="0" dirty="0"/>
          </a:p>
          <a:p>
            <a:pPr lvl="3"/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F9EDD-69C9-864E-BF67-5F7C61A45F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-1" y="857405"/>
            <a:ext cx="6956385" cy="428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40942A-1724-E248-A8F6-F9E2D93E3C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1262" y="4679932"/>
            <a:ext cx="994483" cy="385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30B5-13D7-D641-90DB-95213042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 Insert Imag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6912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Drag your </a:t>
            </a:r>
            <a:br>
              <a:rPr lang="en-GB" dirty="0"/>
            </a:br>
            <a:r>
              <a:rPr lang="en-GB" dirty="0"/>
              <a:t>image here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9B18D72C-BE65-6C41-8262-9B7DEAE943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" y="848197"/>
            <a:ext cx="6771475" cy="4301777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58BC54-B3E6-924D-A2ED-824FF63991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59" y="2128882"/>
            <a:ext cx="5038844" cy="180190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21D207-01BF-EE4D-9659-299886A5AD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359" y="4007014"/>
            <a:ext cx="5038844" cy="5581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A155F-DD64-4E47-A8F7-7D23ECAA850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Insert Imag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1435263"/>
            <a:ext cx="4231641" cy="151324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 quote or </a:t>
            </a:r>
            <a:r>
              <a:rPr lang="nl-NL" dirty="0" err="1"/>
              <a:t>inspirational</a:t>
            </a:r>
            <a:r>
              <a:rPr lang="nl-NL" dirty="0"/>
              <a:t> </a:t>
            </a:r>
            <a:r>
              <a:rPr lang="nl-NL" dirty="0" err="1"/>
              <a:t>remark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3114152"/>
            <a:ext cx="4231641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- Name speaker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9C8FA-0B2F-D247-9826-70B9B978F8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4234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7AE4213-43BC-0C42-8FF3-ECC28B14D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379F99-3089-874D-9787-BB43956BC2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41D8713-FD62-D44F-B889-34762D1155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F5E7AA-6145-DA4D-A032-855D16D216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81748206-BD11-5245-B8B3-474968D33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F90D389-880F-D747-80B6-89124F856F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Tijdelijke aanduiding voor afbeelding 4">
            <a:extLst>
              <a:ext uri="{FF2B5EF4-FFF2-40B4-BE49-F238E27FC236}">
                <a16:creationId xmlns:a16="http://schemas.microsoft.com/office/drawing/2014/main" id="{97BDAB74-68A6-724D-BB7E-DA2F52C0D1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lIns="0" tIns="720000" rIns="0" bIns="0" anchor="t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5944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6" y="143226"/>
            <a:ext cx="8358735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99EABC1-3E2E-8F42-9CE6-CA252B27E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53" y="809511"/>
            <a:ext cx="8358735" cy="2476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Subtitle</a:t>
            </a:r>
            <a:endParaRPr lang="en-GB" dirty="0"/>
          </a:p>
        </p:txBody>
      </p:sp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FE5FB752-0ED8-574D-A86E-CF66EF57A87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25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Tijdelijke aanduiding voor afbeelding 44">
            <a:extLst>
              <a:ext uri="{FF2B5EF4-FFF2-40B4-BE49-F238E27FC236}">
                <a16:creationId xmlns:a16="http://schemas.microsoft.com/office/drawing/2014/main" id="{DC120DE4-B91A-3C4C-BCFA-36312932598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58354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ijdelijke aanduiding voor afbeelding 44">
            <a:extLst>
              <a:ext uri="{FF2B5EF4-FFF2-40B4-BE49-F238E27FC236}">
                <a16:creationId xmlns:a16="http://schemas.microsoft.com/office/drawing/2014/main" id="{4C353C11-962D-8040-8EC3-FC72C759B52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34984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Tijdelijke aanduiding voor afbeelding 44">
            <a:extLst>
              <a:ext uri="{FF2B5EF4-FFF2-40B4-BE49-F238E27FC236}">
                <a16:creationId xmlns:a16="http://schemas.microsoft.com/office/drawing/2014/main" id="{340C20BE-5949-D745-AAD8-045AAFA225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11613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9" name="Tijdelijke aanduiding voor afbeelding 44">
            <a:extLst>
              <a:ext uri="{FF2B5EF4-FFF2-40B4-BE49-F238E27FC236}">
                <a16:creationId xmlns:a16="http://schemas.microsoft.com/office/drawing/2014/main" id="{A9C0469B-1FC4-2B47-92E3-1A163A2276C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88242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Tijdelijke aanduiding voor afbeelding 44">
            <a:extLst>
              <a:ext uri="{FF2B5EF4-FFF2-40B4-BE49-F238E27FC236}">
                <a16:creationId xmlns:a16="http://schemas.microsoft.com/office/drawing/2014/main" id="{F9BC828B-7850-1348-9C40-384D851D5452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4648722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Tijdelijke aanduiding voor afbeelding 44">
            <a:extLst>
              <a:ext uri="{FF2B5EF4-FFF2-40B4-BE49-F238E27FC236}">
                <a16:creationId xmlns:a16="http://schemas.microsoft.com/office/drawing/2014/main" id="{DECD98A6-427C-FF42-8F58-65BFD823369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415016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2" name="Tijdelijke aanduiding voor afbeelding 44">
            <a:extLst>
              <a:ext uri="{FF2B5EF4-FFF2-40B4-BE49-F238E27FC236}">
                <a16:creationId xmlns:a16="http://schemas.microsoft.com/office/drawing/2014/main" id="{350DED52-9F9D-8441-9174-BD83E77230E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181310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3" name="Tijdelijke aanduiding voor afbeelding 44">
            <a:extLst>
              <a:ext uri="{FF2B5EF4-FFF2-40B4-BE49-F238E27FC236}">
                <a16:creationId xmlns:a16="http://schemas.microsoft.com/office/drawing/2014/main" id="{3D81A3A0-1EBD-5C45-B6AD-AAE6009587E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947604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4" name="Tijdelijke aanduiding voor afbeelding 44">
            <a:extLst>
              <a:ext uri="{FF2B5EF4-FFF2-40B4-BE49-F238E27FC236}">
                <a16:creationId xmlns:a16="http://schemas.microsoft.com/office/drawing/2014/main" id="{C930A150-9F90-BF4E-82A0-FFCA33877D9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713898" y="1346302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5" name="Tijdelijke aanduiding voor afbeelding 44">
            <a:extLst>
              <a:ext uri="{FF2B5EF4-FFF2-40B4-BE49-F238E27FC236}">
                <a16:creationId xmlns:a16="http://schemas.microsoft.com/office/drawing/2014/main" id="{3929AD45-D251-CB49-AB1C-52911AD7D75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1725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6" name="Tijdelijke aanduiding voor afbeelding 44">
            <a:extLst>
              <a:ext uri="{FF2B5EF4-FFF2-40B4-BE49-F238E27FC236}">
                <a16:creationId xmlns:a16="http://schemas.microsoft.com/office/drawing/2014/main" id="{4642270F-F3AF-214F-9D73-872B78AA53C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58354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ijdelijke aanduiding voor afbeelding 44">
            <a:extLst>
              <a:ext uri="{FF2B5EF4-FFF2-40B4-BE49-F238E27FC236}">
                <a16:creationId xmlns:a16="http://schemas.microsoft.com/office/drawing/2014/main" id="{EDA9776C-34D6-764B-9A13-F73A2D6B122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34984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8" name="Tijdelijke aanduiding voor afbeelding 44">
            <a:extLst>
              <a:ext uri="{FF2B5EF4-FFF2-40B4-BE49-F238E27FC236}">
                <a16:creationId xmlns:a16="http://schemas.microsoft.com/office/drawing/2014/main" id="{82EB51D7-ECC9-8843-867F-3BCF6D4BE288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11613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Tijdelijke aanduiding voor afbeelding 44">
            <a:extLst>
              <a:ext uri="{FF2B5EF4-FFF2-40B4-BE49-F238E27FC236}">
                <a16:creationId xmlns:a16="http://schemas.microsoft.com/office/drawing/2014/main" id="{A50FB37F-861B-DC47-AA2F-74307A90DF94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88242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0" name="Tijdelijke aanduiding voor afbeelding 44">
            <a:extLst>
              <a:ext uri="{FF2B5EF4-FFF2-40B4-BE49-F238E27FC236}">
                <a16:creationId xmlns:a16="http://schemas.microsoft.com/office/drawing/2014/main" id="{131068CB-7BD6-CC48-9F36-3C2A26871557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648722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1" name="Tijdelijke aanduiding voor afbeelding 44">
            <a:extLst>
              <a:ext uri="{FF2B5EF4-FFF2-40B4-BE49-F238E27FC236}">
                <a16:creationId xmlns:a16="http://schemas.microsoft.com/office/drawing/2014/main" id="{1EA89D13-CCAB-2C4B-BB26-3F3C6CEF90C3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5415016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2" name="Tijdelijke aanduiding voor afbeelding 44">
            <a:extLst>
              <a:ext uri="{FF2B5EF4-FFF2-40B4-BE49-F238E27FC236}">
                <a16:creationId xmlns:a16="http://schemas.microsoft.com/office/drawing/2014/main" id="{4A55CA80-CA2B-0246-93C2-8BF01E643D7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6181310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3" name="Tijdelijke aanduiding voor afbeelding 44">
            <a:extLst>
              <a:ext uri="{FF2B5EF4-FFF2-40B4-BE49-F238E27FC236}">
                <a16:creationId xmlns:a16="http://schemas.microsoft.com/office/drawing/2014/main" id="{BD49A157-EE10-224E-82A7-0B821BFDD4B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6947604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4" name="Tijdelijke aanduiding voor afbeelding 44">
            <a:extLst>
              <a:ext uri="{FF2B5EF4-FFF2-40B4-BE49-F238E27FC236}">
                <a16:creationId xmlns:a16="http://schemas.microsoft.com/office/drawing/2014/main" id="{40FCF8CC-54DC-AC4D-8CE4-134468918BA2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7713898" y="2091908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5" name="Tijdelijke aanduiding voor afbeelding 44">
            <a:extLst>
              <a:ext uri="{FF2B5EF4-FFF2-40B4-BE49-F238E27FC236}">
                <a16:creationId xmlns:a16="http://schemas.microsoft.com/office/drawing/2014/main" id="{A288B464-3FA4-7641-9E31-B7DC6FC7E92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81725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6" name="Tijdelijke aanduiding voor afbeelding 44">
            <a:extLst>
              <a:ext uri="{FF2B5EF4-FFF2-40B4-BE49-F238E27FC236}">
                <a16:creationId xmlns:a16="http://schemas.microsoft.com/office/drawing/2014/main" id="{32DCE645-F711-9749-9682-FABC0FB395C6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58354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7" name="Tijdelijke aanduiding voor afbeelding 44">
            <a:extLst>
              <a:ext uri="{FF2B5EF4-FFF2-40B4-BE49-F238E27FC236}">
                <a16:creationId xmlns:a16="http://schemas.microsoft.com/office/drawing/2014/main" id="{5B7C16D8-D6E8-8D41-BACE-06D1A994DB98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34984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8" name="Tijdelijke aanduiding voor afbeelding 44">
            <a:extLst>
              <a:ext uri="{FF2B5EF4-FFF2-40B4-BE49-F238E27FC236}">
                <a16:creationId xmlns:a16="http://schemas.microsoft.com/office/drawing/2014/main" id="{1BEB8D60-D270-E74A-8198-0B864D2F556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311613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9" name="Tijdelijke aanduiding voor afbeelding 44">
            <a:extLst>
              <a:ext uri="{FF2B5EF4-FFF2-40B4-BE49-F238E27FC236}">
                <a16:creationId xmlns:a16="http://schemas.microsoft.com/office/drawing/2014/main" id="{E371EBFC-5C42-714A-A19B-C56912D7A22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88242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0" name="Tijdelijke aanduiding voor afbeelding 44">
            <a:extLst>
              <a:ext uri="{FF2B5EF4-FFF2-40B4-BE49-F238E27FC236}">
                <a16:creationId xmlns:a16="http://schemas.microsoft.com/office/drawing/2014/main" id="{AD4BAA19-4E16-AD4E-AC6F-903973DEF9A3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648722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Tijdelijke aanduiding voor afbeelding 44">
            <a:extLst>
              <a:ext uri="{FF2B5EF4-FFF2-40B4-BE49-F238E27FC236}">
                <a16:creationId xmlns:a16="http://schemas.microsoft.com/office/drawing/2014/main" id="{4646A097-42D2-D34D-961E-152DC5A53CE5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415016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2" name="Tijdelijke aanduiding voor afbeelding 44">
            <a:extLst>
              <a:ext uri="{FF2B5EF4-FFF2-40B4-BE49-F238E27FC236}">
                <a16:creationId xmlns:a16="http://schemas.microsoft.com/office/drawing/2014/main" id="{88182C75-ABDF-C84B-B208-529E754E52AD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181310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Tijdelijke aanduiding voor afbeelding 44">
            <a:extLst>
              <a:ext uri="{FF2B5EF4-FFF2-40B4-BE49-F238E27FC236}">
                <a16:creationId xmlns:a16="http://schemas.microsoft.com/office/drawing/2014/main" id="{7CC5E68C-9129-2C48-8D86-02F6A4C0BC95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6947604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Tijdelijke aanduiding voor afbeelding 44">
            <a:extLst>
              <a:ext uri="{FF2B5EF4-FFF2-40B4-BE49-F238E27FC236}">
                <a16:creationId xmlns:a16="http://schemas.microsoft.com/office/drawing/2014/main" id="{268CDAE8-9E2B-8144-B5C7-6A9A79D4A835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7713898" y="2859845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5" name="Tijdelijke aanduiding voor afbeelding 44">
            <a:extLst>
              <a:ext uri="{FF2B5EF4-FFF2-40B4-BE49-F238E27FC236}">
                <a16:creationId xmlns:a16="http://schemas.microsoft.com/office/drawing/2014/main" id="{962DBBC5-F48D-534E-AFB4-05194313489B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817252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6" name="Tijdelijke aanduiding voor afbeelding 44">
            <a:extLst>
              <a:ext uri="{FF2B5EF4-FFF2-40B4-BE49-F238E27FC236}">
                <a16:creationId xmlns:a16="http://schemas.microsoft.com/office/drawing/2014/main" id="{10C293AC-39C5-544D-9E97-7780A60504B8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583546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7" name="Tijdelijke aanduiding voor afbeelding 44">
            <a:extLst>
              <a:ext uri="{FF2B5EF4-FFF2-40B4-BE49-F238E27FC236}">
                <a16:creationId xmlns:a16="http://schemas.microsoft.com/office/drawing/2014/main" id="{72BE46AA-4243-B848-8889-65A6F4919960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349840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8" name="Tijdelijke aanduiding voor afbeelding 44">
            <a:extLst>
              <a:ext uri="{FF2B5EF4-FFF2-40B4-BE49-F238E27FC236}">
                <a16:creationId xmlns:a16="http://schemas.microsoft.com/office/drawing/2014/main" id="{089286B4-67A7-A545-9DE6-80C45826CC56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3116134" y="3621739"/>
            <a:ext cx="666750" cy="666750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3D296-720C-D44E-9A63-E0B28B60E120}"/>
              </a:ext>
            </a:extLst>
          </p:cNvPr>
          <p:cNvSpPr>
            <a:spLocks noGrp="1"/>
          </p:cNvSpPr>
          <p:nvPr>
            <p:ph type="ftr" sz="quarter" idx="83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5272"/>
            <a:ext cx="4419600" cy="4690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533197-9573-2A47-8E18-FC6D96DAB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627987-5A22-D841-AAEB-BCD7FB9782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C46353-1A6A-D94D-A63E-1218FFD285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460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EB3EA3B-C2C5-0F4E-BAC4-D7C667DFDC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1409119-32B3-414A-B3C9-2122F4E4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5F96DD-BE12-CA46-8EBE-DDC281E8F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7103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3CAA81C-5B54-B04C-A175-07B956B687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9395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BA444C4-7CFC-354A-8B88-05CE286426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7">
            <a:extLst>
              <a:ext uri="{FF2B5EF4-FFF2-40B4-BE49-F238E27FC236}">
                <a16:creationId xmlns:a16="http://schemas.microsoft.com/office/drawing/2014/main" id="{1E2B839C-CD43-7C40-BAB2-1ADC072255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8F17C4A-AE14-AB4A-8E4E-6ED3B13DA0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AE2FE18-9DDE-6B4E-A0CD-0EF055D45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044" t="3893" r="65599" b="45703"/>
          <a:stretch/>
        </p:blipFill>
        <p:spPr>
          <a:xfrm>
            <a:off x="2988527" y="-167268"/>
            <a:ext cx="6158447" cy="53107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CB60B2D-15BF-F744-8DC9-460D3BD87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D48F9C-FB40-1A46-895A-4C9B1975C0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9C9A174-8148-C443-9139-648374D6F7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2BA386-13FD-EA40-A51E-9C02FF6F46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98C37F-85F7-904D-9411-7F46A2EBBE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FFFEB4-2578-5045-93F8-DA2384D00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71339B5-E5D1-0C4C-9402-593315E3E2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DD8619A-DF1C-DE48-93AF-9F079C61D6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251DD5E-C058-2940-8587-33D8A50B22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Tijdelijke aanduiding voor afbeelding 7">
            <a:extLst>
              <a:ext uri="{FF2B5EF4-FFF2-40B4-BE49-F238E27FC236}">
                <a16:creationId xmlns:a16="http://schemas.microsoft.com/office/drawing/2014/main" id="{F9F734FC-5E2B-7D4B-AA90-74DED7C51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15A9DB6-4B2C-3C48-B513-F78B95408F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mage -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81EC0D-BC35-8C41-A55F-FC15D0DE6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3A3EEAE-936B-1E41-B0C8-F2FB73DE0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0DB9340-803E-5041-BBED-CD9BE11B26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A56BC16-C13A-5640-9491-1CB6F4B26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596A60-83A2-5B4C-84AD-7B9AEC57B9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F66BA5-4D15-EC4E-8E86-515005B0A0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66D0B79-63DB-3E47-A64F-EFEB5E044F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15F209-CB30-9D4F-9F49-2BABC5E6AE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EA72A71-6D05-DA44-A790-A614BFA25B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8146893-A243-2C4A-917B-5D90023BE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Tijdelijke aanduiding voor afbeelding 7">
            <a:extLst>
              <a:ext uri="{FF2B5EF4-FFF2-40B4-BE49-F238E27FC236}">
                <a16:creationId xmlns:a16="http://schemas.microsoft.com/office/drawing/2014/main" id="{9557F8E2-DA5A-ED42-B5B5-B6EB38D5E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8092D03-61EA-B54B-84B4-D7E98E2209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760719BC-52DB-774A-B18C-5F79A564F6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1D31B1D-FF9E-394A-8807-651C0D7CBF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9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B7193F-0770-3344-93BA-9900681EE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03937"/>
            <a:ext cx="3581400" cy="103768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thank</a:t>
            </a:r>
            <a:r>
              <a:rPr lang="nl-NL" noProof="0" dirty="0"/>
              <a:t> </a:t>
            </a:r>
            <a:r>
              <a:rPr lang="nl-NL" noProof="0" dirty="0" err="1"/>
              <a:t>you</a:t>
            </a:r>
            <a:endParaRPr lang="nl-NL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994DBE1-AB12-F947-8F01-30158BEB0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725" y="2203154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C40D06-6770-B740-8CB1-7056B4B42A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725" y="2761383"/>
            <a:ext cx="3581400" cy="2817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/>
            </a:lvl1pPr>
          </a:lstStyle>
          <a:p>
            <a:pPr lvl="0"/>
            <a:r>
              <a:rPr lang="nl-NL" noProof="0" dirty="0"/>
              <a:t>Short </a:t>
            </a:r>
            <a:r>
              <a:rPr lang="nl-NL" noProof="0" dirty="0" err="1"/>
              <a:t>message</a:t>
            </a:r>
            <a:r>
              <a:rPr lang="nl-NL" noProof="0" dirty="0"/>
              <a:t> – </a:t>
            </a:r>
            <a:r>
              <a:rPr lang="nl-NL" noProof="0" dirty="0" err="1"/>
              <a:t>Questions</a:t>
            </a:r>
            <a:r>
              <a:rPr lang="nl-NL" noProof="0" dirty="0"/>
              <a:t>?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AA661F5-58C9-FB43-8BC3-8A77C6D5C8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359" y="3546095"/>
            <a:ext cx="819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Telephone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0FAD43E-7E7C-6A47-AEBE-97E57F743A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28284" y="3546095"/>
            <a:ext cx="1278120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A0112A-FFE5-2C41-8CD9-408CE3C3AC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6183" y="3546095"/>
            <a:ext cx="823769" cy="281724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 dirty="0"/>
              <a:t>Web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F2FA5F2-421D-AA4E-AA03-07CA159F5E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470" y="3559593"/>
            <a:ext cx="234000" cy="23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01A058A-C871-6E4D-8456-AB4B4124E6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61" y="3569957"/>
            <a:ext cx="234000" cy="23400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B3105D4-4332-4B46-942A-4A1B4B63D7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0026" y="3521828"/>
            <a:ext cx="306000" cy="306865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afbeelding 7">
            <a:extLst>
              <a:ext uri="{FF2B5EF4-FFF2-40B4-BE49-F238E27FC236}">
                <a16:creationId xmlns:a16="http://schemas.microsoft.com/office/drawing/2014/main" id="{5BF6A03D-754E-2D41-A218-FD461A3B6B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6E042CE-2BE5-BD49-9016-0963E72882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creen - Picture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4B9F5A-B0C0-1C42-8A8D-21EC57E08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90" r="-828" b="18204"/>
          <a:stretch/>
        </p:blipFill>
        <p:spPr>
          <a:xfrm>
            <a:off x="0" y="452731"/>
            <a:ext cx="4419600" cy="469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5549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noProof="0" dirty="0" err="1"/>
              <a:t>Subtitle</a:t>
            </a:r>
            <a:endParaRPr lang="nl-NL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F1E009F-48B5-444F-BFE3-83D16FED38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5" y="3432885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CCA6DD3-D90D-EC40-8062-2157F5A54D2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C12937-BFA8-5D4B-AF86-05D24D7DF2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B09717DA-7560-564D-9F67-24594916B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2ADDC8C-DFF7-B746-B577-5990E27776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B7D813E-B28F-6B45-ABF1-5C59DC0ED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48185"/>
            <a:ext cx="4363200" cy="4695315"/>
          </a:xfrm>
          <a:prstGeom prst="rect">
            <a:avLst/>
          </a:prstGeom>
          <a:blipFill>
            <a:blip r:embed="rId2">
              <a:lum bright="10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800158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1CEA0FE-2F46-8E4D-BCF1-82E8346FFD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37494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/>
            </a:lvl1pPr>
          </a:lstStyle>
          <a:p>
            <a:pPr lvl="0"/>
            <a:r>
              <a:rPr lang="nl-NL" noProof="0"/>
              <a:t>Name of the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903165F-C8BC-044D-A0A6-07B8A7AB685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FCD36-F33B-2241-A114-00C6FF5F6E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148D9AFA-E579-1C4B-98AF-6298334BC6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773E944-5C2F-1442-A3A7-55226B0E65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icture Inse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DDC3054-13AD-9A43-A215-256CE628A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lIns="5400000" tIns="0" rIns="0" bIns="0" anchor="ctr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A2DC3D49-A8D0-CD4B-BD5B-FC0F4E324A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9" y="448185"/>
            <a:ext cx="4363200" cy="469531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  <a:lvl2pPr marL="342900" indent="0">
              <a:buFontTx/>
              <a:buNone/>
              <a:defRPr sz="100"/>
            </a:lvl2pPr>
            <a:lvl3pPr marL="685800" indent="0">
              <a:buFontTx/>
              <a:buNone/>
              <a:defRPr sz="100"/>
            </a:lvl3pPr>
            <a:lvl4pPr marL="1028700" indent="0">
              <a:buFontTx/>
              <a:buNone/>
              <a:defRPr sz="100"/>
            </a:lvl4pPr>
            <a:lvl5pPr marL="1371600" indent="0">
              <a:buFontTx/>
              <a:buNone/>
              <a:defRPr sz="10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60" y="2790940"/>
            <a:ext cx="3581400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Subtitle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A1C7EBF-59AF-774C-AE4B-A98E2684F9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25" y="3428276"/>
            <a:ext cx="3581400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Name of </a:t>
            </a:r>
            <a:r>
              <a:rPr lang="nl-NL" noProof="0" dirty="0" err="1"/>
              <a:t>the</a:t>
            </a:r>
            <a:r>
              <a:rPr lang="nl-NL" noProof="0" dirty="0"/>
              <a:t> speaker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D6750C-0AE8-B848-9D67-A2928A0C8F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39725" y="3704806"/>
            <a:ext cx="3581400" cy="2520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CDC408-DBF0-3D41-AD91-480B34D17B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360" y="1084554"/>
            <a:ext cx="3581400" cy="154535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l-NL" noProof="0" dirty="0" err="1"/>
              <a:t>Insert</a:t>
            </a:r>
            <a:r>
              <a:rPr lang="nl-NL" noProof="0" dirty="0"/>
              <a:t> Presentation </a:t>
            </a:r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DAF14184-1A07-DF42-81AB-FAFE8A6B9A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69072" y="4087922"/>
            <a:ext cx="1244600" cy="82951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your  logo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DF3802-5A0D-8E49-B463-468A3AACA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9725" y="4156088"/>
            <a:ext cx="1789622" cy="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F457147-22F0-5B4A-80FB-7D9300E1E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673" t="-1" r="-3842" b="51812"/>
          <a:stretch/>
        </p:blipFill>
        <p:spPr>
          <a:xfrm>
            <a:off x="0" y="294550"/>
            <a:ext cx="8288500" cy="484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832230"/>
            <a:ext cx="5931994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38" name="Tijdelijke aanduiding voor tekst 1">
            <a:extLst>
              <a:ext uri="{FF2B5EF4-FFF2-40B4-BE49-F238E27FC236}">
                <a16:creationId xmlns:a16="http://schemas.microsoft.com/office/drawing/2014/main" id="{99B9DAA1-AA97-C84A-9801-24E0F7711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07" y="1693599"/>
            <a:ext cx="7286132" cy="2285999"/>
          </a:xfrm>
          <a:prstGeom prst="rect">
            <a:avLst/>
          </a:prstGeom>
        </p:spPr>
        <p:txBody>
          <a:bodyPr/>
          <a:lstStyle>
            <a:lvl1pPr marL="365125" indent="-365125">
              <a:buClr>
                <a:schemeClr val="accent1"/>
              </a:buClr>
              <a:buFont typeface="+mj-lt"/>
              <a:buAutoNum type="arabicPeriod"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1</a:t>
            </a:r>
          </a:p>
          <a:p>
            <a:r>
              <a:rPr lang="nl-BE" dirty="0" err="1"/>
              <a:t>Chapter</a:t>
            </a:r>
            <a:r>
              <a:rPr lang="nl-BE" dirty="0"/>
              <a:t> 2</a:t>
            </a:r>
          </a:p>
          <a:p>
            <a:r>
              <a:rPr lang="nl-BE" dirty="0" err="1"/>
              <a:t>Chapter</a:t>
            </a:r>
            <a:r>
              <a:rPr lang="nl-BE" dirty="0"/>
              <a:t> 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DF90D3-BCDD-424E-B9DE-5D24699469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1262" y="4679932"/>
            <a:ext cx="994483" cy="385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7ADF8-2FB4-6448-8B24-B828FEB0A6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007" y="410984"/>
            <a:ext cx="5967556" cy="61565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Agenda </a:t>
            </a:r>
            <a:r>
              <a:rPr lang="nl-NL" dirty="0" err="1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34401B08-FD12-0244-8195-92484EEC1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5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D0BB8C00-FA5D-4946-A8D3-5228AD55F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525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85C47915-D64A-B644-87E3-53BAF43429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5421" y="222987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C416DA20-7106-814E-8B6D-836345378A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266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9121C47F-A8FE-F049-BE6F-A66B64D78C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7838" y="222987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6" name="Tijdelijke aanduiding voor tekst 1">
            <a:extLst>
              <a:ext uri="{FF2B5EF4-FFF2-40B4-BE49-F238E27FC236}">
                <a16:creationId xmlns:a16="http://schemas.microsoft.com/office/drawing/2014/main" id="{C69E12B1-0C28-D44A-BCE4-8F4C428843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2548" y="135349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85DB8-11E6-B74B-851C-A3749514510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91828" y="13542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7D52CE-B898-F84A-A782-6E78C11E04E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3117036" y="135349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7F536C9-1101-4549-985C-7336548969F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5761486" y="135274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tekst 1">
            <a:extLst>
              <a:ext uri="{FF2B5EF4-FFF2-40B4-BE49-F238E27FC236}">
                <a16:creationId xmlns:a16="http://schemas.microsoft.com/office/drawing/2014/main" id="{6975CF17-7C15-B34F-B1BA-89E63F70CC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7949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ACC7A8D9-0C12-AD46-ABA3-4EBAD37B7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49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28265A0F-2DF8-B84D-AB53-FDA46941C4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61845" y="3858040"/>
            <a:ext cx="2167584" cy="49069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0" name="Tijdelijke aanduiding voor tekst 5">
            <a:extLst>
              <a:ext uri="{FF2B5EF4-FFF2-40B4-BE49-F238E27FC236}">
                <a16:creationId xmlns:a16="http://schemas.microsoft.com/office/drawing/2014/main" id="{B7ADF16A-AC1C-5247-943B-158C6680A2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32690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1" name="Tijdelijke aanduiding voor tekst 6">
            <a:extLst>
              <a:ext uri="{FF2B5EF4-FFF2-40B4-BE49-F238E27FC236}">
                <a16:creationId xmlns:a16="http://schemas.microsoft.com/office/drawing/2014/main" id="{D2ED8E21-8773-B842-96D9-1E3A652AA7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4262" y="3858040"/>
            <a:ext cx="2167584" cy="4906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text</a:t>
            </a:r>
            <a:endParaRPr lang="en-GB" dirty="0"/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79609EDA-6C9A-CF48-B0A2-012F090BBB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8972" y="2981668"/>
            <a:ext cx="2167584" cy="82701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Insert</a:t>
            </a:r>
            <a:r>
              <a:rPr lang="nl-BE" dirty="0"/>
              <a:t> </a:t>
            </a:r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938FB8FF-9C3D-514F-A72B-05966E0DC542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378252" y="29824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7ADDA43-4825-B341-8E53-1CB1F2BD3811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103460" y="298166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9FA30CF-4198-A749-9F95-644F048AE9CC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5747910" y="2980918"/>
            <a:ext cx="324000" cy="3240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1F7C3-6A4F-B842-8E7D-9E8A00CEDE19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creen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56BE48A-C2F4-4944-879C-08AFE0A41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790" r="-828" b="52516"/>
          <a:stretch/>
        </p:blipFill>
        <p:spPr>
          <a:xfrm>
            <a:off x="0" y="1544019"/>
            <a:ext cx="5842000" cy="3599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59" y="3130735"/>
            <a:ext cx="4960846" cy="75351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Insert chapter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0359" y="4049894"/>
            <a:ext cx="4960846" cy="468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Insert chapter subtitle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958A69-1EB2-DE42-A1EA-1C924F728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726" y="2271502"/>
            <a:ext cx="898766" cy="4687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noProof="0"/>
              <a:t>0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E57D01-59DF-514A-B6AE-EAD091EDA6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91262" y="4679932"/>
            <a:ext cx="994483" cy="385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5C13-715B-3244-8563-B03E5BB690B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8410" y="4726431"/>
            <a:ext cx="48718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accent1"/>
                </a:solidFill>
              </a:defRPr>
            </a:lvl1pPr>
          </a:lstStyle>
          <a:p>
            <a:fld id="{09252154-88E8-0F42-9CCB-EB40002FD3D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9B84CE3-3E38-F440-82C0-5BF6125CC058}"/>
              </a:ext>
            </a:extLst>
          </p:cNvPr>
          <p:cNvCxnSpPr/>
          <p:nvPr userDrawn="1"/>
        </p:nvCxnSpPr>
        <p:spPr>
          <a:xfrm>
            <a:off x="419725" y="4591590"/>
            <a:ext cx="83660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ACDA-B147-4F4B-B3BC-A30F0237E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9725" y="5314214"/>
            <a:ext cx="1644465" cy="373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87E3E48-A288-CD49-987A-9C5095CAA73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7791262" y="4679932"/>
            <a:ext cx="994483" cy="3852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AAA95F-C01D-6545-9CE4-66BC7593D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94" y="472563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8" r:id="rId2"/>
    <p:sldLayoutId id="2147483693" r:id="rId3"/>
    <p:sldLayoutId id="2147483674" r:id="rId4"/>
    <p:sldLayoutId id="2147483675" r:id="rId5"/>
    <p:sldLayoutId id="2147483692" r:id="rId6"/>
    <p:sldLayoutId id="2147483662" r:id="rId7"/>
    <p:sldLayoutId id="2147483679" r:id="rId8"/>
    <p:sldLayoutId id="2147483681" r:id="rId9"/>
    <p:sldLayoutId id="2147483682" r:id="rId10"/>
    <p:sldLayoutId id="2147483680" r:id="rId11"/>
    <p:sldLayoutId id="2147483678" r:id="rId12"/>
    <p:sldLayoutId id="2147483672" r:id="rId13"/>
    <p:sldLayoutId id="2147483699" r:id="rId14"/>
    <p:sldLayoutId id="2147483704" r:id="rId15"/>
    <p:sldLayoutId id="2147483703" r:id="rId16"/>
    <p:sldLayoutId id="2147483700" r:id="rId17"/>
    <p:sldLayoutId id="2147483705" r:id="rId18"/>
    <p:sldLayoutId id="2147483707" r:id="rId19"/>
    <p:sldLayoutId id="2147483708" r:id="rId20"/>
    <p:sldLayoutId id="2147483706" r:id="rId21"/>
    <p:sldLayoutId id="2147483676" r:id="rId22"/>
    <p:sldLayoutId id="2147483694" r:id="rId23"/>
    <p:sldLayoutId id="2147483695" r:id="rId24"/>
    <p:sldLayoutId id="2147483673" r:id="rId25"/>
    <p:sldLayoutId id="2147483686" r:id="rId26"/>
    <p:sldLayoutId id="2147483683" r:id="rId27"/>
    <p:sldLayoutId id="2147483685" r:id="rId28"/>
    <p:sldLayoutId id="2147483690" r:id="rId29"/>
    <p:sldLayoutId id="2147483691" r:id="rId30"/>
    <p:sldLayoutId id="2147483701" r:id="rId31"/>
    <p:sldLayoutId id="2147483696" r:id="rId32"/>
    <p:sldLayoutId id="2147483697" r:id="rId33"/>
    <p:sldLayoutId id="2147483688" r:id="rId34"/>
    <p:sldLayoutId id="214748368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4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D2BAA22-2881-4346-BC57-6DDD0C8F2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49E0EC-0246-2A4A-A19B-B148BE247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C90693-F272-F74F-A325-E57C6CC03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B353AE-D548-594F-B9F0-DEC3637E3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86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2A26ED-703B-124A-A325-711628361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1B768E8-E813-2C4E-8AD2-D765AD619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2F39DA-EA6F-3D4C-8E07-D78BD230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4D99A4-3400-1A4B-A74B-AD020B6FB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352561-C25A-A743-A1B2-64A7A26EF4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A159B-8AD1-3D47-997F-8E92A722B7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1A3D6C-DE79-3C42-86FF-149BD839EC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951068-350F-DD4C-84DD-D03C96DAB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EB82CC-93D9-C140-ABAA-A61398BEDB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C43644-0DF3-1D46-B622-EDF9A64884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F7CB59-EBDE-4946-92AF-FF4BBD428B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8C870F-82BF-9448-B9D6-73BFC6418E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8FC887-02C4-5844-9F5F-1698734E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114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6BFC69-F5CA-DC44-951D-626D152C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DC0DF2-0F87-9149-8FDA-480BB7FE69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3EC31-E783-FA48-8032-F37619AB51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480080-33F2-6E4C-8239-B9F405059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D3EFE5-8F26-E149-8771-9B73DDC4F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8A82FB-C680-FA41-8AB8-9DC85FB916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A5047-E78A-084B-B519-DEF654BA37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0A95C-5029-DF47-9040-83257ABB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48755F-5249-1F47-9658-8D64A55F78F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859A-01C4-9040-9DD9-ED5F1475A9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DCAD63-D979-4E40-8598-0020C1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C00213-559B-CD42-8704-B9C1EDCB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A4607-1EA3-BB4C-8290-1EC0D454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426405-793B-1740-8988-D67BBF258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C0B95F-25F8-CF46-ABC1-9278A60F6F87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1A79-CE89-604A-BA0F-D7E48CC210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3765C-6337-4E7B-AF6A-1284BADD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72B3-F68D-4346-BC9C-8CB76F2FFB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BAF23D-4A0F-4490-B045-993B7504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18AC0-6399-4E74-9550-A02E3594A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218D3-F917-43A0-88DB-CFD17625905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7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4694A-FA21-41C8-B08C-002903E7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B09B2-5C26-42C9-882C-7C17E55B26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F0FCE0-C675-5043-941F-421A17D9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A75181-38E2-F445-80AC-B0AEFEEFC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4D931B-F3DF-D545-82B2-69FE0078E3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A473ED-DE61-6F4A-80B1-DF62D4282AF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E535D-D149-1249-A2DE-A8F8D6EC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154-88E8-0F42-9CCB-EB40002FD3DB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56D45-CE24-874C-A7CA-CF7528395F6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Type here the title of the presentation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OI-Learning Theme">
  <a:themeElements>
    <a:clrScheme name="NCOI M&amp;D">
      <a:dk1>
        <a:srgbClr val="454444"/>
      </a:dk1>
      <a:lt1>
        <a:srgbClr val="FFFFFF"/>
      </a:lt1>
      <a:dk2>
        <a:srgbClr val="3F3F3F"/>
      </a:dk2>
      <a:lt2>
        <a:srgbClr val="D2CEE1"/>
      </a:lt2>
      <a:accent1>
        <a:srgbClr val="2A2A71"/>
      </a:accent1>
      <a:accent2>
        <a:srgbClr val="D2CEE1"/>
      </a:accent2>
      <a:accent3>
        <a:srgbClr val="00A68D"/>
      </a:accent3>
      <a:accent4>
        <a:srgbClr val="F4952E"/>
      </a:accent4>
      <a:accent5>
        <a:srgbClr val="D55459"/>
      </a:accent5>
      <a:accent6>
        <a:srgbClr val="9288B4"/>
      </a:accent6>
      <a:hlink>
        <a:srgbClr val="2A2A71"/>
      </a:hlink>
      <a:folHlink>
        <a:srgbClr val="2A2A71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spcBef>
            <a:spcPts val="300"/>
          </a:spcBef>
          <a:spcAft>
            <a:spcPts val="300"/>
          </a:spcAft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OI-Learning-template-basic.pptx" id="{E121E605-8422-418D-8F5D-FDD53175E257}" vid="{A99B9F22-90FE-49FE-8B7E-7A0640F8839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COI Learning">
      <a:dk1>
        <a:srgbClr val="454444"/>
      </a:dk1>
      <a:lt1>
        <a:srgbClr val="FFFFFF"/>
      </a:lt1>
      <a:dk2>
        <a:srgbClr val="454444"/>
      </a:dk2>
      <a:lt2>
        <a:srgbClr val="D2CEE1"/>
      </a:lt2>
      <a:accent1>
        <a:srgbClr val="2A2A71"/>
      </a:accent1>
      <a:accent2>
        <a:srgbClr val="D2CEE1"/>
      </a:accent2>
      <a:accent3>
        <a:srgbClr val="66BEC9"/>
      </a:accent3>
      <a:accent4>
        <a:srgbClr val="F4952E"/>
      </a:accent4>
      <a:accent5>
        <a:srgbClr val="D55459"/>
      </a:accent5>
      <a:accent6>
        <a:srgbClr val="9188B4"/>
      </a:accent6>
      <a:hlink>
        <a:srgbClr val="454444"/>
      </a:hlink>
      <a:folHlink>
        <a:srgbClr val="2A2A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NCOI-Learning-template-basic-FINAL</Template>
  <TotalTime>73</TotalTime>
  <Words>61</Words>
  <Application>Microsoft Office PowerPoint</Application>
  <PresentationFormat>On-screen Show (16:9)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System Font Regular</vt:lpstr>
      <vt:lpstr>NCOI-Learning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elements  &amp; inspiration</dc:title>
  <dc:creator>Brenda Lissens</dc:creator>
  <cp:lastModifiedBy>Valerie Lambert</cp:lastModifiedBy>
  <cp:revision>12</cp:revision>
  <dcterms:created xsi:type="dcterms:W3CDTF">2020-07-15T08:17:38Z</dcterms:created>
  <dcterms:modified xsi:type="dcterms:W3CDTF">2021-06-23T13:28:44Z</dcterms:modified>
</cp:coreProperties>
</file>